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19"/>
  </p:notesMasterIdLst>
  <p:sldIdLst>
    <p:sldId id="256" r:id="rId2"/>
    <p:sldId id="261" r:id="rId3"/>
    <p:sldId id="357" r:id="rId4"/>
    <p:sldId id="352" r:id="rId5"/>
    <p:sldId id="387" r:id="rId6"/>
    <p:sldId id="358" r:id="rId7"/>
    <p:sldId id="388" r:id="rId8"/>
    <p:sldId id="390" r:id="rId9"/>
    <p:sldId id="389" r:id="rId10"/>
    <p:sldId id="391" r:id="rId11"/>
    <p:sldId id="394" r:id="rId12"/>
    <p:sldId id="392" r:id="rId13"/>
    <p:sldId id="393" r:id="rId14"/>
    <p:sldId id="395" r:id="rId15"/>
    <p:sldId id="396" r:id="rId16"/>
    <p:sldId id="397" r:id="rId17"/>
    <p:sldId id="386" r:id="rId18"/>
  </p:sldIdLst>
  <p:sldSz cx="9144000" cy="5143500" type="screen16x9"/>
  <p:notesSz cx="6858000" cy="9144000"/>
  <p:embeddedFontLst>
    <p:embeddedFont>
      <p:font typeface="Castellar" panose="020A0402060406010301" pitchFamily="18" charset="0"/>
      <p:regular r:id="rId20"/>
    </p:embeddedFont>
    <p:embeddedFont>
      <p:font typeface="Engravers MT" panose="02090707080505020304" pitchFamily="18" charset="0"/>
      <p:regular r:id="rId21"/>
    </p:embeddedFont>
    <p:embeddedFont>
      <p:font typeface="Libre Baskerville" panose="02000000000000000000" pitchFamily="2" charset="0"/>
      <p:regular r:id="rId22"/>
      <p:bold r:id="rId23"/>
      <p:italic r:id="rId24"/>
    </p:embeddedFont>
    <p:embeddedFont>
      <p:font typeface="Lucida Calligraphy" panose="03010101010101010101" pitchFamily="66" charset="0"/>
      <p:regular r:id="rId25"/>
    </p:embeddedFont>
    <p:embeddedFont>
      <p:font typeface="Roboto" pitchFamily="2" charset="0"/>
      <p:regular r:id="rId26"/>
      <p:bold r:id="rId27"/>
      <p:italic r:id="rId28"/>
      <p:boldItalic r:id="rId29"/>
    </p:embeddedFont>
    <p:embeddedFont>
      <p:font typeface="Rockwell" panose="02060603020205020403" pitchFamily="18"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ushar28041@outlook.com" initials="t" lastIdx="1" clrIdx="0">
    <p:extLst>
      <p:ext uri="{19B8F6BF-5375-455C-9EA6-DF929625EA0E}">
        <p15:presenceInfo xmlns:p15="http://schemas.microsoft.com/office/powerpoint/2012/main" userId="6715fb9e240bb1ab" providerId="Windows Live"/>
      </p:ext>
    </p:extLst>
  </p:cmAuthor>
  <p:cmAuthor id="2" name="Patel, Devanshi SunilKumar" initials="DP" lastIdx="1" clrIdx="1">
    <p:extLst>
      <p:ext uri="{19B8F6BF-5375-455C-9EA6-DF929625EA0E}">
        <p15:presenceInfo xmlns:p15="http://schemas.microsoft.com/office/powerpoint/2012/main" userId="S::dpatel55@lion.lmu.edu::28e8dd34-4084-4b12-b761-939f4ebb02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B296"/>
    <a:srgbClr val="E3DDCB"/>
    <a:srgbClr val="C1E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4490E8-C254-4751-846C-EABC1B30E3FF}">
  <a:tblStyle styleId="{464490E8-C254-4751-846C-EABC1B30E3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91" autoAdjust="0"/>
    <p:restoredTop sz="95332" autoAdjust="0"/>
  </p:normalViewPr>
  <p:slideViewPr>
    <p:cSldViewPr snapToGrid="0">
      <p:cViewPr varScale="1">
        <p:scale>
          <a:sx n="146" d="100"/>
          <a:sy n="146" d="100"/>
        </p:scale>
        <p:origin x="212"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a:extLst>
            <a:ext uri="{FF2B5EF4-FFF2-40B4-BE49-F238E27FC236}">
              <a16:creationId xmlns:a16="http://schemas.microsoft.com/office/drawing/2014/main" id="{02786E52-5C50-FA97-2A4A-6F5911E99F87}"/>
            </a:ext>
          </a:extLst>
        </p:cNvPr>
        <p:cNvGrpSpPr/>
        <p:nvPr/>
      </p:nvGrpSpPr>
      <p:grpSpPr>
        <a:xfrm>
          <a:off x="0" y="0"/>
          <a:ext cx="0" cy="0"/>
          <a:chOff x="0" y="0"/>
          <a:chExt cx="0" cy="0"/>
        </a:xfrm>
      </p:grpSpPr>
      <p:sp>
        <p:nvSpPr>
          <p:cNvPr id="852" name="Google Shape;852;g115414e4555_0_513:notes">
            <a:extLst>
              <a:ext uri="{FF2B5EF4-FFF2-40B4-BE49-F238E27FC236}">
                <a16:creationId xmlns:a16="http://schemas.microsoft.com/office/drawing/2014/main" id="{F69630A8-4E01-ACE6-5246-22098738F2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a:extLst>
              <a:ext uri="{FF2B5EF4-FFF2-40B4-BE49-F238E27FC236}">
                <a16:creationId xmlns:a16="http://schemas.microsoft.com/office/drawing/2014/main" id="{6D8BFFE0-E872-6F1D-2842-7BC16F5174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3379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a:extLst>
            <a:ext uri="{FF2B5EF4-FFF2-40B4-BE49-F238E27FC236}">
              <a16:creationId xmlns:a16="http://schemas.microsoft.com/office/drawing/2014/main" id="{CBD6D838-1F48-77E6-CEF3-828C15CB126B}"/>
            </a:ext>
          </a:extLst>
        </p:cNvPr>
        <p:cNvGrpSpPr/>
        <p:nvPr/>
      </p:nvGrpSpPr>
      <p:grpSpPr>
        <a:xfrm>
          <a:off x="0" y="0"/>
          <a:ext cx="0" cy="0"/>
          <a:chOff x="0" y="0"/>
          <a:chExt cx="0" cy="0"/>
        </a:xfrm>
      </p:grpSpPr>
      <p:sp>
        <p:nvSpPr>
          <p:cNvPr id="852" name="Google Shape;852;g115414e4555_0_513:notes">
            <a:extLst>
              <a:ext uri="{FF2B5EF4-FFF2-40B4-BE49-F238E27FC236}">
                <a16:creationId xmlns:a16="http://schemas.microsoft.com/office/drawing/2014/main" id="{ADD7DBFB-C6A0-A46C-4C2E-885C008EB7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a:extLst>
              <a:ext uri="{FF2B5EF4-FFF2-40B4-BE49-F238E27FC236}">
                <a16:creationId xmlns:a16="http://schemas.microsoft.com/office/drawing/2014/main" id="{80FBD11D-3815-8850-9F13-E8FE07C60F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91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a:extLst>
            <a:ext uri="{FF2B5EF4-FFF2-40B4-BE49-F238E27FC236}">
              <a16:creationId xmlns:a16="http://schemas.microsoft.com/office/drawing/2014/main" id="{2DCAEDC9-FFE5-E99A-6F17-A4BF09B9032C}"/>
            </a:ext>
          </a:extLst>
        </p:cNvPr>
        <p:cNvGrpSpPr/>
        <p:nvPr/>
      </p:nvGrpSpPr>
      <p:grpSpPr>
        <a:xfrm>
          <a:off x="0" y="0"/>
          <a:ext cx="0" cy="0"/>
          <a:chOff x="0" y="0"/>
          <a:chExt cx="0" cy="0"/>
        </a:xfrm>
      </p:grpSpPr>
      <p:sp>
        <p:nvSpPr>
          <p:cNvPr id="852" name="Google Shape;852;g115414e4555_0_513:notes">
            <a:extLst>
              <a:ext uri="{FF2B5EF4-FFF2-40B4-BE49-F238E27FC236}">
                <a16:creationId xmlns:a16="http://schemas.microsoft.com/office/drawing/2014/main" id="{D42C1FCB-8DFA-7E3F-9B0C-991638CAB5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a:extLst>
              <a:ext uri="{FF2B5EF4-FFF2-40B4-BE49-F238E27FC236}">
                <a16:creationId xmlns:a16="http://schemas.microsoft.com/office/drawing/2014/main" id="{620280C5-A74F-2ABB-2CCE-8395F0A33D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613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a:extLst>
            <a:ext uri="{FF2B5EF4-FFF2-40B4-BE49-F238E27FC236}">
              <a16:creationId xmlns:a16="http://schemas.microsoft.com/office/drawing/2014/main" id="{7695F37A-3BCA-7A9E-251E-27301C372C52}"/>
            </a:ext>
          </a:extLst>
        </p:cNvPr>
        <p:cNvGrpSpPr/>
        <p:nvPr/>
      </p:nvGrpSpPr>
      <p:grpSpPr>
        <a:xfrm>
          <a:off x="0" y="0"/>
          <a:ext cx="0" cy="0"/>
          <a:chOff x="0" y="0"/>
          <a:chExt cx="0" cy="0"/>
        </a:xfrm>
      </p:grpSpPr>
      <p:sp>
        <p:nvSpPr>
          <p:cNvPr id="852" name="Google Shape;852;g115414e4555_0_513:notes">
            <a:extLst>
              <a:ext uri="{FF2B5EF4-FFF2-40B4-BE49-F238E27FC236}">
                <a16:creationId xmlns:a16="http://schemas.microsoft.com/office/drawing/2014/main" id="{D797D038-4177-AF98-7A4D-38FF41D797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a:extLst>
              <a:ext uri="{FF2B5EF4-FFF2-40B4-BE49-F238E27FC236}">
                <a16:creationId xmlns:a16="http://schemas.microsoft.com/office/drawing/2014/main" id="{68ACA8F3-DC0B-0136-0C03-BEEBE4CFFF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6591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a:extLst>
            <a:ext uri="{FF2B5EF4-FFF2-40B4-BE49-F238E27FC236}">
              <a16:creationId xmlns:a16="http://schemas.microsoft.com/office/drawing/2014/main" id="{5D5C87E3-6424-F5AD-CA2E-CFB0E08CB69C}"/>
            </a:ext>
          </a:extLst>
        </p:cNvPr>
        <p:cNvGrpSpPr/>
        <p:nvPr/>
      </p:nvGrpSpPr>
      <p:grpSpPr>
        <a:xfrm>
          <a:off x="0" y="0"/>
          <a:ext cx="0" cy="0"/>
          <a:chOff x="0" y="0"/>
          <a:chExt cx="0" cy="0"/>
        </a:xfrm>
      </p:grpSpPr>
      <p:sp>
        <p:nvSpPr>
          <p:cNvPr id="852" name="Google Shape;852;g115414e4555_0_513:notes">
            <a:extLst>
              <a:ext uri="{FF2B5EF4-FFF2-40B4-BE49-F238E27FC236}">
                <a16:creationId xmlns:a16="http://schemas.microsoft.com/office/drawing/2014/main" id="{5D3E0475-F935-9F63-E7A2-D2616931CC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a:extLst>
              <a:ext uri="{FF2B5EF4-FFF2-40B4-BE49-F238E27FC236}">
                <a16:creationId xmlns:a16="http://schemas.microsoft.com/office/drawing/2014/main" id="{DE70261A-77AE-008C-66EF-2D8EA2421C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3286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a:extLst>
            <a:ext uri="{FF2B5EF4-FFF2-40B4-BE49-F238E27FC236}">
              <a16:creationId xmlns:a16="http://schemas.microsoft.com/office/drawing/2014/main" id="{36BF42D7-29D0-44F3-A498-0D1915409AE9}"/>
            </a:ext>
          </a:extLst>
        </p:cNvPr>
        <p:cNvGrpSpPr/>
        <p:nvPr/>
      </p:nvGrpSpPr>
      <p:grpSpPr>
        <a:xfrm>
          <a:off x="0" y="0"/>
          <a:ext cx="0" cy="0"/>
          <a:chOff x="0" y="0"/>
          <a:chExt cx="0" cy="0"/>
        </a:xfrm>
      </p:grpSpPr>
      <p:sp>
        <p:nvSpPr>
          <p:cNvPr id="852" name="Google Shape;852;g115414e4555_0_513:notes">
            <a:extLst>
              <a:ext uri="{FF2B5EF4-FFF2-40B4-BE49-F238E27FC236}">
                <a16:creationId xmlns:a16="http://schemas.microsoft.com/office/drawing/2014/main" id="{4D39EA93-8CED-4651-266F-1EF03B6EA1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a:extLst>
              <a:ext uri="{FF2B5EF4-FFF2-40B4-BE49-F238E27FC236}">
                <a16:creationId xmlns:a16="http://schemas.microsoft.com/office/drawing/2014/main" id="{A97E7DC0-3EA4-B341-1845-66EC278829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136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a:extLst>
            <a:ext uri="{FF2B5EF4-FFF2-40B4-BE49-F238E27FC236}">
              <a16:creationId xmlns:a16="http://schemas.microsoft.com/office/drawing/2014/main" id="{DA574486-C7DF-647B-1845-51C866E44DEF}"/>
            </a:ext>
          </a:extLst>
        </p:cNvPr>
        <p:cNvGrpSpPr/>
        <p:nvPr/>
      </p:nvGrpSpPr>
      <p:grpSpPr>
        <a:xfrm>
          <a:off x="0" y="0"/>
          <a:ext cx="0" cy="0"/>
          <a:chOff x="0" y="0"/>
          <a:chExt cx="0" cy="0"/>
        </a:xfrm>
      </p:grpSpPr>
      <p:sp>
        <p:nvSpPr>
          <p:cNvPr id="852" name="Google Shape;852;g115414e4555_0_513:notes">
            <a:extLst>
              <a:ext uri="{FF2B5EF4-FFF2-40B4-BE49-F238E27FC236}">
                <a16:creationId xmlns:a16="http://schemas.microsoft.com/office/drawing/2014/main" id="{37C65794-4701-2072-7D31-E04B3721F2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a:extLst>
              <a:ext uri="{FF2B5EF4-FFF2-40B4-BE49-F238E27FC236}">
                <a16:creationId xmlns:a16="http://schemas.microsoft.com/office/drawing/2014/main" id="{54698104-2EDF-BF76-BABC-254E8F6226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198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8a1f552b2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8a1f552b2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831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15414e4555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15414e4555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00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15414e4555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067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a:extLst>
            <a:ext uri="{FF2B5EF4-FFF2-40B4-BE49-F238E27FC236}">
              <a16:creationId xmlns:a16="http://schemas.microsoft.com/office/drawing/2014/main" id="{F6BCDFDA-74BD-2317-34C1-5056C0BA670A}"/>
            </a:ext>
          </a:extLst>
        </p:cNvPr>
        <p:cNvGrpSpPr/>
        <p:nvPr/>
      </p:nvGrpSpPr>
      <p:grpSpPr>
        <a:xfrm>
          <a:off x="0" y="0"/>
          <a:ext cx="0" cy="0"/>
          <a:chOff x="0" y="0"/>
          <a:chExt cx="0" cy="0"/>
        </a:xfrm>
      </p:grpSpPr>
      <p:sp>
        <p:nvSpPr>
          <p:cNvPr id="852" name="Google Shape;852;g115414e4555_0_513:notes">
            <a:extLst>
              <a:ext uri="{FF2B5EF4-FFF2-40B4-BE49-F238E27FC236}">
                <a16:creationId xmlns:a16="http://schemas.microsoft.com/office/drawing/2014/main" id="{664EB62D-4805-D171-2BEF-BF0B2DBC82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a:extLst>
              <a:ext uri="{FF2B5EF4-FFF2-40B4-BE49-F238E27FC236}">
                <a16:creationId xmlns:a16="http://schemas.microsoft.com/office/drawing/2014/main" id="{65316D65-4BC5-7830-20EF-E9EDD02029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874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15414e4555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808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a:extLst>
            <a:ext uri="{FF2B5EF4-FFF2-40B4-BE49-F238E27FC236}">
              <a16:creationId xmlns:a16="http://schemas.microsoft.com/office/drawing/2014/main" id="{8EE77ABC-D9C9-5683-C9A5-2070C4405D28}"/>
            </a:ext>
          </a:extLst>
        </p:cNvPr>
        <p:cNvGrpSpPr/>
        <p:nvPr/>
      </p:nvGrpSpPr>
      <p:grpSpPr>
        <a:xfrm>
          <a:off x="0" y="0"/>
          <a:ext cx="0" cy="0"/>
          <a:chOff x="0" y="0"/>
          <a:chExt cx="0" cy="0"/>
        </a:xfrm>
      </p:grpSpPr>
      <p:sp>
        <p:nvSpPr>
          <p:cNvPr id="852" name="Google Shape;852;g115414e4555_0_513:notes">
            <a:extLst>
              <a:ext uri="{FF2B5EF4-FFF2-40B4-BE49-F238E27FC236}">
                <a16:creationId xmlns:a16="http://schemas.microsoft.com/office/drawing/2014/main" id="{325EEFBB-6C74-6D5B-1FA5-D052345B95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a:extLst>
              <a:ext uri="{FF2B5EF4-FFF2-40B4-BE49-F238E27FC236}">
                <a16:creationId xmlns:a16="http://schemas.microsoft.com/office/drawing/2014/main" id="{CDC340A7-B74D-4CBC-4EE3-246333A4B5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649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a:extLst>
            <a:ext uri="{FF2B5EF4-FFF2-40B4-BE49-F238E27FC236}">
              <a16:creationId xmlns:a16="http://schemas.microsoft.com/office/drawing/2014/main" id="{285286AF-7089-F5EA-EE21-203AB326D275}"/>
            </a:ext>
          </a:extLst>
        </p:cNvPr>
        <p:cNvGrpSpPr/>
        <p:nvPr/>
      </p:nvGrpSpPr>
      <p:grpSpPr>
        <a:xfrm>
          <a:off x="0" y="0"/>
          <a:ext cx="0" cy="0"/>
          <a:chOff x="0" y="0"/>
          <a:chExt cx="0" cy="0"/>
        </a:xfrm>
      </p:grpSpPr>
      <p:sp>
        <p:nvSpPr>
          <p:cNvPr id="852" name="Google Shape;852;g115414e4555_0_513:notes">
            <a:extLst>
              <a:ext uri="{FF2B5EF4-FFF2-40B4-BE49-F238E27FC236}">
                <a16:creationId xmlns:a16="http://schemas.microsoft.com/office/drawing/2014/main" id="{8F892FB0-0119-0F80-5F5E-B8EF29C3D4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a:extLst>
              <a:ext uri="{FF2B5EF4-FFF2-40B4-BE49-F238E27FC236}">
                <a16:creationId xmlns:a16="http://schemas.microsoft.com/office/drawing/2014/main" id="{2EA6D52F-8C8B-1199-0925-E3EB078A25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638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a:extLst>
            <a:ext uri="{FF2B5EF4-FFF2-40B4-BE49-F238E27FC236}">
              <a16:creationId xmlns:a16="http://schemas.microsoft.com/office/drawing/2014/main" id="{C65BCE66-F510-A883-1719-831773EC6CE0}"/>
            </a:ext>
          </a:extLst>
        </p:cNvPr>
        <p:cNvGrpSpPr/>
        <p:nvPr/>
      </p:nvGrpSpPr>
      <p:grpSpPr>
        <a:xfrm>
          <a:off x="0" y="0"/>
          <a:ext cx="0" cy="0"/>
          <a:chOff x="0" y="0"/>
          <a:chExt cx="0" cy="0"/>
        </a:xfrm>
      </p:grpSpPr>
      <p:sp>
        <p:nvSpPr>
          <p:cNvPr id="852" name="Google Shape;852;g115414e4555_0_513:notes">
            <a:extLst>
              <a:ext uri="{FF2B5EF4-FFF2-40B4-BE49-F238E27FC236}">
                <a16:creationId xmlns:a16="http://schemas.microsoft.com/office/drawing/2014/main" id="{17536897-9FF0-24CA-71E1-7EC76A1639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a:extLst>
              <a:ext uri="{FF2B5EF4-FFF2-40B4-BE49-F238E27FC236}">
                <a16:creationId xmlns:a16="http://schemas.microsoft.com/office/drawing/2014/main" id="{4E15DCA1-69AA-3AE6-F551-0C62A130AD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62196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rot="10800000">
            <a:off x="7083550" y="3159225"/>
            <a:ext cx="2060450" cy="1984276"/>
          </a:xfrm>
          <a:prstGeom prst="rect">
            <a:avLst/>
          </a:prstGeom>
          <a:noFill/>
          <a:ln>
            <a:noFill/>
          </a:ln>
        </p:spPr>
      </p:pic>
      <p:pic>
        <p:nvPicPr>
          <p:cNvPr id="10" name="Google Shape;10;p2"/>
          <p:cNvPicPr preferRelativeResize="0"/>
          <p:nvPr/>
        </p:nvPicPr>
        <p:blipFill>
          <a:blip r:embed="rId3">
            <a:alphaModFix amt="55000"/>
          </a:blip>
          <a:stretch>
            <a:fillRect/>
          </a:stretch>
        </p:blipFill>
        <p:spPr>
          <a:xfrm>
            <a:off x="-3" y="0"/>
            <a:ext cx="3227225" cy="3330400"/>
          </a:xfrm>
          <a:prstGeom prst="rect">
            <a:avLst/>
          </a:prstGeom>
          <a:noFill/>
          <a:ln>
            <a:noFill/>
          </a:ln>
        </p:spPr>
      </p:pic>
      <p:sp>
        <p:nvSpPr>
          <p:cNvPr id="11" name="Google Shape;11;p2"/>
          <p:cNvSpPr txBox="1">
            <a:spLocks noGrp="1"/>
          </p:cNvSpPr>
          <p:nvPr>
            <p:ph type="ctrTitle"/>
          </p:nvPr>
        </p:nvSpPr>
        <p:spPr>
          <a:xfrm>
            <a:off x="4228725" y="1288138"/>
            <a:ext cx="4200900" cy="18507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6100">
                <a:latin typeface="Libre Baskerville"/>
                <a:ea typeface="Libre Baskerville"/>
                <a:cs typeface="Libre Baskerville"/>
                <a:sym typeface="Libre Baskervill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5562775" y="3062763"/>
            <a:ext cx="28671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1">
  <p:cSld name="SECTION_HEADER_2">
    <p:spTree>
      <p:nvGrpSpPr>
        <p:cNvPr id="1" name="Shape 82"/>
        <p:cNvGrpSpPr/>
        <p:nvPr/>
      </p:nvGrpSpPr>
      <p:grpSpPr>
        <a:xfrm>
          <a:off x="0" y="0"/>
          <a:ext cx="0" cy="0"/>
          <a:chOff x="0" y="0"/>
          <a:chExt cx="0" cy="0"/>
        </a:xfrm>
      </p:grpSpPr>
      <p:pic>
        <p:nvPicPr>
          <p:cNvPr id="83" name="Google Shape;83;p16"/>
          <p:cNvPicPr preferRelativeResize="0"/>
          <p:nvPr/>
        </p:nvPicPr>
        <p:blipFill>
          <a:blip r:embed="rId2">
            <a:alphaModFix amt="75000"/>
          </a:blip>
          <a:stretch>
            <a:fillRect/>
          </a:stretch>
        </p:blipFill>
        <p:spPr>
          <a:xfrm>
            <a:off x="46875" y="1066325"/>
            <a:ext cx="4078151" cy="3927375"/>
          </a:xfrm>
          <a:prstGeom prst="rect">
            <a:avLst/>
          </a:prstGeom>
          <a:noFill/>
          <a:ln>
            <a:noFill/>
          </a:ln>
        </p:spPr>
      </p:pic>
      <p:pic>
        <p:nvPicPr>
          <p:cNvPr id="84" name="Google Shape;84;p16"/>
          <p:cNvPicPr preferRelativeResize="0"/>
          <p:nvPr/>
        </p:nvPicPr>
        <p:blipFill>
          <a:blip r:embed="rId3">
            <a:alphaModFix amt="55000"/>
          </a:blip>
          <a:stretch>
            <a:fillRect/>
          </a:stretch>
        </p:blipFill>
        <p:spPr>
          <a:xfrm>
            <a:off x="5200997" y="992275"/>
            <a:ext cx="3227225" cy="3330400"/>
          </a:xfrm>
          <a:prstGeom prst="rect">
            <a:avLst/>
          </a:prstGeom>
          <a:noFill/>
          <a:ln>
            <a:noFill/>
          </a:ln>
        </p:spPr>
      </p:pic>
      <p:sp>
        <p:nvSpPr>
          <p:cNvPr id="85" name="Google Shape;85;p16"/>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txBox="1">
            <a:spLocks noGrp="1"/>
          </p:cNvSpPr>
          <p:nvPr>
            <p:ph type="title"/>
          </p:nvPr>
        </p:nvSpPr>
        <p:spPr>
          <a:xfrm>
            <a:off x="4875850" y="1974075"/>
            <a:ext cx="3552600" cy="769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38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87" name="Google Shape;87;p16"/>
          <p:cNvSpPr txBox="1">
            <a:spLocks noGrp="1"/>
          </p:cNvSpPr>
          <p:nvPr>
            <p:ph type="subTitle" idx="1"/>
          </p:nvPr>
        </p:nvSpPr>
        <p:spPr>
          <a:xfrm>
            <a:off x="5817925" y="2844988"/>
            <a:ext cx="2610300" cy="622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a:p>
        </p:txBody>
      </p:sp>
      <p:sp>
        <p:nvSpPr>
          <p:cNvPr id="88" name="Google Shape;88;p16"/>
          <p:cNvSpPr txBox="1">
            <a:spLocks noGrp="1"/>
          </p:cNvSpPr>
          <p:nvPr>
            <p:ph type="title" idx="2" hasCustomPrompt="1"/>
          </p:nvPr>
        </p:nvSpPr>
        <p:spPr>
          <a:xfrm>
            <a:off x="1469350" y="1320513"/>
            <a:ext cx="1878300" cy="105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6000"/>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Quote">
  <p:cSld name="SECTION_HEADER_1">
    <p:spTree>
      <p:nvGrpSpPr>
        <p:cNvPr id="1" name="Shape 323"/>
        <p:cNvGrpSpPr/>
        <p:nvPr/>
      </p:nvGrpSpPr>
      <p:grpSpPr>
        <a:xfrm>
          <a:off x="0" y="0"/>
          <a:ext cx="0" cy="0"/>
          <a:chOff x="0" y="0"/>
          <a:chExt cx="0" cy="0"/>
        </a:xfrm>
      </p:grpSpPr>
      <p:pic>
        <p:nvPicPr>
          <p:cNvPr id="324" name="Google Shape;324;p43"/>
          <p:cNvPicPr preferRelativeResize="0"/>
          <p:nvPr/>
        </p:nvPicPr>
        <p:blipFill>
          <a:blip r:embed="rId2">
            <a:alphaModFix amt="35000"/>
          </a:blip>
          <a:stretch>
            <a:fillRect/>
          </a:stretch>
        </p:blipFill>
        <p:spPr>
          <a:xfrm>
            <a:off x="1176338" y="1157288"/>
            <a:ext cx="6791325" cy="2828925"/>
          </a:xfrm>
          <a:prstGeom prst="rect">
            <a:avLst/>
          </a:prstGeom>
          <a:noFill/>
          <a:ln>
            <a:noFill/>
          </a:ln>
        </p:spPr>
      </p:pic>
      <p:sp>
        <p:nvSpPr>
          <p:cNvPr id="325" name="Google Shape;325;p43"/>
          <p:cNvSpPr txBox="1">
            <a:spLocks noGrp="1"/>
          </p:cNvSpPr>
          <p:nvPr>
            <p:ph type="subTitle" idx="1"/>
          </p:nvPr>
        </p:nvSpPr>
        <p:spPr>
          <a:xfrm>
            <a:off x="2863350" y="3448131"/>
            <a:ext cx="3417300" cy="41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326" name="Google Shape;326;p43"/>
          <p:cNvSpPr txBox="1">
            <a:spLocks noGrp="1"/>
          </p:cNvSpPr>
          <p:nvPr>
            <p:ph type="title"/>
          </p:nvPr>
        </p:nvSpPr>
        <p:spPr>
          <a:xfrm>
            <a:off x="1345800" y="1284969"/>
            <a:ext cx="6452400" cy="20673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Clr>
                <a:schemeClr val="accent2"/>
              </a:buClr>
              <a:buSzPts val="2400"/>
              <a:buNone/>
              <a:defRPr sz="2900">
                <a:solidFill>
                  <a:schemeClr val="dk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327" name="Google Shape;327;p43"/>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ackground">
  <p:cSld name="SECTION_HEADER_1_3_1_1">
    <p:spTree>
      <p:nvGrpSpPr>
        <p:cNvPr id="1" name="Shape 328"/>
        <p:cNvGrpSpPr/>
        <p:nvPr/>
      </p:nvGrpSpPr>
      <p:grpSpPr>
        <a:xfrm>
          <a:off x="0" y="0"/>
          <a:ext cx="0" cy="0"/>
          <a:chOff x="0" y="0"/>
          <a:chExt cx="0" cy="0"/>
        </a:xfrm>
      </p:grpSpPr>
      <p:pic>
        <p:nvPicPr>
          <p:cNvPr id="329" name="Google Shape;329;p44"/>
          <p:cNvPicPr preferRelativeResize="0"/>
          <p:nvPr/>
        </p:nvPicPr>
        <p:blipFill>
          <a:blip r:embed="rId2">
            <a:alphaModFix amt="75000"/>
          </a:blip>
          <a:stretch>
            <a:fillRect/>
          </a:stretch>
        </p:blipFill>
        <p:spPr>
          <a:xfrm>
            <a:off x="0" y="1519237"/>
            <a:ext cx="2060450" cy="1984276"/>
          </a:xfrm>
          <a:prstGeom prst="rect">
            <a:avLst/>
          </a:prstGeom>
          <a:noFill/>
          <a:ln>
            <a:noFill/>
          </a:ln>
        </p:spPr>
      </p:pic>
      <p:pic>
        <p:nvPicPr>
          <p:cNvPr id="330" name="Google Shape;330;p44"/>
          <p:cNvPicPr preferRelativeResize="0"/>
          <p:nvPr/>
        </p:nvPicPr>
        <p:blipFill>
          <a:blip r:embed="rId2">
            <a:alphaModFix amt="75000"/>
          </a:blip>
          <a:stretch>
            <a:fillRect/>
          </a:stretch>
        </p:blipFill>
        <p:spPr>
          <a:xfrm rot="10800000">
            <a:off x="7083550" y="1639987"/>
            <a:ext cx="2060450" cy="1984276"/>
          </a:xfrm>
          <a:prstGeom prst="rect">
            <a:avLst/>
          </a:prstGeom>
          <a:noFill/>
          <a:ln>
            <a:noFill/>
          </a:ln>
        </p:spPr>
      </p:pic>
      <p:sp>
        <p:nvSpPr>
          <p:cNvPr id="331" name="Google Shape;331;p44"/>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ackground 1">
  <p:cSld name="SECTION_HEADER_1_3_1_1_1">
    <p:spTree>
      <p:nvGrpSpPr>
        <p:cNvPr id="1" name="Shape 332"/>
        <p:cNvGrpSpPr/>
        <p:nvPr/>
      </p:nvGrpSpPr>
      <p:grpSpPr>
        <a:xfrm>
          <a:off x="0" y="0"/>
          <a:ext cx="0" cy="0"/>
          <a:chOff x="0" y="0"/>
          <a:chExt cx="0" cy="0"/>
        </a:xfrm>
      </p:grpSpPr>
      <p:sp>
        <p:nvSpPr>
          <p:cNvPr id="333" name="Google Shape;333;p45"/>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4" name="Google Shape;334;p45"/>
          <p:cNvPicPr preferRelativeResize="0"/>
          <p:nvPr/>
        </p:nvPicPr>
        <p:blipFill>
          <a:blip r:embed="rId2">
            <a:alphaModFix amt="55000"/>
          </a:blip>
          <a:stretch>
            <a:fillRect/>
          </a:stretch>
        </p:blipFill>
        <p:spPr>
          <a:xfrm>
            <a:off x="2209800" y="0"/>
            <a:ext cx="2105025" cy="2172326"/>
          </a:xfrm>
          <a:prstGeom prst="rect">
            <a:avLst/>
          </a:prstGeom>
          <a:noFill/>
          <a:ln>
            <a:noFill/>
          </a:ln>
        </p:spPr>
      </p:pic>
      <p:pic>
        <p:nvPicPr>
          <p:cNvPr id="335" name="Google Shape;335;p45"/>
          <p:cNvPicPr preferRelativeResize="0"/>
          <p:nvPr/>
        </p:nvPicPr>
        <p:blipFill>
          <a:blip r:embed="rId2">
            <a:alphaModFix amt="55000"/>
          </a:blip>
          <a:stretch>
            <a:fillRect/>
          </a:stretch>
        </p:blipFill>
        <p:spPr>
          <a:xfrm rot="10800000" flipH="1">
            <a:off x="4829175" y="2971175"/>
            <a:ext cx="2105025" cy="217232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chemeClr val="tx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marL="1371600" lvl="2"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marL="1828800" lvl="3"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marL="2286000" lvl="4"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marL="2743200" lvl="5"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marL="3200400" lvl="6"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marL="3657600" lvl="7"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marL="4114800" lvl="8" indent="-342900">
              <a:lnSpc>
                <a:spcPct val="115000"/>
              </a:lnSpc>
              <a:spcBef>
                <a:spcPts val="1600"/>
              </a:spcBef>
              <a:spcAft>
                <a:spcPts val="1600"/>
              </a:spcAft>
              <a:buClr>
                <a:schemeClr val="dk2"/>
              </a:buClr>
              <a:buSzPts val="1800"/>
              <a:buFont typeface="Roboto"/>
              <a:buChar char="■"/>
              <a:defRPr sz="1800">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62" r:id="rId3"/>
    <p:sldLayoutId id="2147483689" r:id="rId4"/>
    <p:sldLayoutId id="2147483690" r:id="rId5"/>
    <p:sldLayoutId id="2147483691" r:id="rId6"/>
  </p:sldLayoutIdLst>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38">
          <p15:clr>
            <a:srgbClr val="EA4335"/>
          </p15:clr>
        </p15:guide>
        <p15:guide id="2" orient="horz" pos="2903">
          <p15:clr>
            <a:srgbClr val="EA4335"/>
          </p15:clr>
        </p15:guide>
        <p15:guide id="3" pos="451">
          <p15:clr>
            <a:srgbClr val="EA4335"/>
          </p15:clr>
        </p15:guide>
        <p15:guide id="4" pos="5309">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611"/>
        <p:cNvGrpSpPr/>
        <p:nvPr/>
      </p:nvGrpSpPr>
      <p:grpSpPr>
        <a:xfrm>
          <a:off x="0" y="0"/>
          <a:ext cx="0" cy="0"/>
          <a:chOff x="0" y="0"/>
          <a:chExt cx="0" cy="0"/>
        </a:xfrm>
      </p:grpSpPr>
      <p:sp>
        <p:nvSpPr>
          <p:cNvPr id="612" name="Google Shape;612;p66"/>
          <p:cNvSpPr txBox="1">
            <a:spLocks noGrp="1"/>
          </p:cNvSpPr>
          <p:nvPr>
            <p:ph type="ctrTitle"/>
          </p:nvPr>
        </p:nvSpPr>
        <p:spPr>
          <a:xfrm>
            <a:off x="484948" y="1289746"/>
            <a:ext cx="8174090" cy="153593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sz="5400" dirty="0">
                <a:effectLst>
                  <a:glow>
                    <a:schemeClr val="accent1">
                      <a:alpha val="86000"/>
                    </a:schemeClr>
                  </a:glow>
                  <a:outerShdw blurRad="38100" dist="38100" dir="2700000" algn="tl">
                    <a:srgbClr val="000000">
                      <a:alpha val="43137"/>
                    </a:srgbClr>
                  </a:outerShdw>
                </a:effectLst>
                <a:latin typeface="Engravers MT" panose="02090707080505020304" pitchFamily="18" charset="0"/>
              </a:rPr>
              <a:t>LMU EVENTFLOW</a:t>
            </a:r>
            <a:endParaRPr lang="en-US" sz="4000" dirty="0">
              <a:effectLst>
                <a:glow>
                  <a:schemeClr val="accent1">
                    <a:alpha val="86000"/>
                  </a:schemeClr>
                </a:glow>
                <a:outerShdw blurRad="38100" dist="38100" dir="2700000" algn="tl">
                  <a:srgbClr val="000000">
                    <a:alpha val="43137"/>
                  </a:srgbClr>
                </a:outerShdw>
              </a:effectLst>
              <a:latin typeface="Engravers MT" panose="02090707080505020304" pitchFamily="18" charset="0"/>
              <a:cs typeface="Times New Roman" panose="02020603050405020304" pitchFamily="18" charset="0"/>
            </a:endParaRPr>
          </a:p>
        </p:txBody>
      </p:sp>
      <p:sp>
        <p:nvSpPr>
          <p:cNvPr id="613" name="Google Shape;613;p66"/>
          <p:cNvSpPr txBox="1">
            <a:spLocks noGrp="1"/>
          </p:cNvSpPr>
          <p:nvPr>
            <p:ph type="subTitle" idx="1"/>
          </p:nvPr>
        </p:nvSpPr>
        <p:spPr>
          <a:xfrm>
            <a:off x="5391233" y="2850691"/>
            <a:ext cx="4121497" cy="2008833"/>
          </a:xfrm>
          <a:prstGeom prst="rect">
            <a:avLst/>
          </a:prstGeom>
        </p:spPr>
        <p:txBody>
          <a:bodyPr spcFirstLastPara="1" wrap="square" lIns="91425" tIns="91425" rIns="91425" bIns="91425" anchor="t" anchorCtr="0">
            <a:noAutofit/>
          </a:bodyPr>
          <a:lstStyle/>
          <a:p>
            <a:pPr algn="l"/>
            <a:r>
              <a:rPr lang="en-US" b="1" dirty="0">
                <a:effectLst>
                  <a:outerShdw blurRad="38100" dist="38100" dir="2700000" algn="tl">
                    <a:srgbClr val="000000">
                      <a:alpha val="43137"/>
                    </a:srgbClr>
                  </a:outerShdw>
                </a:effectLst>
                <a:latin typeface="Castellar" panose="020A0402060406010301" pitchFamily="18" charset="0"/>
              </a:rPr>
              <a:t>BY – </a:t>
            </a:r>
          </a:p>
          <a:p>
            <a:pPr lvl="1" algn="l"/>
            <a:r>
              <a:rPr lang="en-US" sz="1800" b="1" dirty="0">
                <a:effectLst>
                  <a:outerShdw blurRad="38100" dist="38100" dir="2700000" algn="tl">
                    <a:srgbClr val="000000">
                      <a:alpha val="43137"/>
                    </a:srgbClr>
                  </a:outerShdw>
                </a:effectLst>
                <a:latin typeface="Castellar" panose="020A0402060406010301" pitchFamily="18" charset="0"/>
              </a:rPr>
              <a:t>VRAJ PATEL</a:t>
            </a:r>
          </a:p>
          <a:p>
            <a:pPr lvl="1" algn="l"/>
            <a:r>
              <a:rPr lang="en-US" sz="1800" b="1" dirty="0">
                <a:effectLst>
                  <a:outerShdw blurRad="38100" dist="38100" dir="2700000" algn="tl">
                    <a:srgbClr val="000000">
                      <a:alpha val="43137"/>
                    </a:srgbClr>
                  </a:outerShdw>
                </a:effectLst>
                <a:latin typeface="Castellar" panose="020A0402060406010301" pitchFamily="18" charset="0"/>
              </a:rPr>
              <a:t>DIVY PATEL</a:t>
            </a:r>
          </a:p>
          <a:p>
            <a:pPr lvl="1" algn="l"/>
            <a:r>
              <a:rPr lang="en-US" sz="1800" b="1" dirty="0">
                <a:effectLst>
                  <a:outerShdw blurRad="38100" dist="38100" dir="2700000" algn="tl">
                    <a:srgbClr val="000000">
                      <a:alpha val="43137"/>
                    </a:srgbClr>
                  </a:outerShdw>
                </a:effectLst>
                <a:latin typeface="Castellar" panose="020A0402060406010301" pitchFamily="18" charset="0"/>
              </a:rPr>
              <a:t>JINIL PATEL</a:t>
            </a:r>
          </a:p>
          <a:p>
            <a:pPr lvl="1" algn="l"/>
            <a:r>
              <a:rPr lang="en-US" sz="1800" b="1" dirty="0">
                <a:effectLst>
                  <a:outerShdw blurRad="38100" dist="38100" dir="2700000" algn="tl">
                    <a:srgbClr val="000000">
                      <a:alpha val="43137"/>
                    </a:srgbClr>
                  </a:outerShdw>
                </a:effectLst>
                <a:latin typeface="Castellar" panose="020A0402060406010301" pitchFamily="18" charset="0"/>
              </a:rPr>
              <a:t>AYUSH PRABHAKAR</a:t>
            </a:r>
          </a:p>
          <a:p>
            <a:pPr lvl="1" algn="l"/>
            <a:r>
              <a:rPr lang="en-US" sz="1800" b="1" dirty="0">
                <a:effectLst>
                  <a:outerShdw blurRad="38100" dist="38100" dir="2700000" algn="tl">
                    <a:srgbClr val="000000">
                      <a:alpha val="43137"/>
                    </a:srgbClr>
                  </a:outerShdw>
                </a:effectLst>
                <a:latin typeface="Castellar" panose="020A0402060406010301" pitchFamily="18" charset="0"/>
              </a:rPr>
              <a:t>JAY PANCHAL</a:t>
            </a:r>
          </a:p>
          <a:p>
            <a:pPr algn="ctr"/>
            <a:endParaRPr lang="en-IN" b="1" dirty="0">
              <a:effectLst>
                <a:outerShdw blurRad="38100" dist="38100" dir="2700000" algn="tl">
                  <a:srgbClr val="000000">
                    <a:alpha val="43137"/>
                  </a:srgbClr>
                </a:outerShdw>
              </a:effectLst>
              <a:latin typeface="Castellar" panose="020A0402060406010301" pitchFamily="18" charset="0"/>
            </a:endParaRPr>
          </a:p>
        </p:txBody>
      </p:sp>
      <p:sp>
        <p:nvSpPr>
          <p:cNvPr id="664" name="Google Shape;664;p66"/>
          <p:cNvSpPr/>
          <p:nvPr/>
        </p:nvSpPr>
        <p:spPr>
          <a:xfrm rot="2317840">
            <a:off x="1773408" y="802947"/>
            <a:ext cx="480793" cy="446940"/>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665;p66"/>
          <p:cNvSpPr/>
          <p:nvPr/>
        </p:nvSpPr>
        <p:spPr>
          <a:xfrm>
            <a:off x="4571993" y="370057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6"/>
          <p:cNvSpPr/>
          <p:nvPr/>
        </p:nvSpPr>
        <p:spPr>
          <a:xfrm rot="20718148">
            <a:off x="257756" y="304231"/>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64;p66">
            <a:extLst>
              <a:ext uri="{FF2B5EF4-FFF2-40B4-BE49-F238E27FC236}">
                <a16:creationId xmlns:a16="http://schemas.microsoft.com/office/drawing/2014/main" id="{8EF6A975-E1A6-F41E-D8A1-2343E268CBD7}"/>
              </a:ext>
            </a:extLst>
          </p:cNvPr>
          <p:cNvSpPr/>
          <p:nvPr/>
        </p:nvSpPr>
        <p:spPr>
          <a:xfrm rot="2664610">
            <a:off x="8432667" y="1151504"/>
            <a:ext cx="383730" cy="471030"/>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664;p66">
            <a:extLst>
              <a:ext uri="{FF2B5EF4-FFF2-40B4-BE49-F238E27FC236}">
                <a16:creationId xmlns:a16="http://schemas.microsoft.com/office/drawing/2014/main" id="{7CED6DD8-8686-DDF0-6697-BB6DB189CB84}"/>
              </a:ext>
            </a:extLst>
          </p:cNvPr>
          <p:cNvSpPr/>
          <p:nvPr/>
        </p:nvSpPr>
        <p:spPr>
          <a:xfrm rot="20649010">
            <a:off x="8357001" y="31831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gradFill>
            <a:gsLst>
              <a:gs pos="0">
                <a:schemeClr val="tx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 name="Picture 4">
            <a:extLst>
              <a:ext uri="{FF2B5EF4-FFF2-40B4-BE49-F238E27FC236}">
                <a16:creationId xmlns:a16="http://schemas.microsoft.com/office/drawing/2014/main" id="{01BC8A24-E5EE-066F-1095-51B935156A5C}"/>
              </a:ext>
            </a:extLst>
          </p:cNvPr>
          <p:cNvPicPr>
            <a:picLocks noChangeAspect="1"/>
          </p:cNvPicPr>
          <p:nvPr/>
        </p:nvPicPr>
        <p:blipFill>
          <a:blip r:embed="rId3"/>
          <a:stretch>
            <a:fillRect/>
          </a:stretch>
        </p:blipFill>
        <p:spPr>
          <a:xfrm>
            <a:off x="7299811" y="83718"/>
            <a:ext cx="1773069" cy="886535"/>
          </a:xfrm>
          <a:prstGeom prst="rect">
            <a:avLst/>
          </a:prstGeom>
        </p:spPr>
      </p:pic>
      <p:sp>
        <p:nvSpPr>
          <p:cNvPr id="6" name="Google Shape;613;p66">
            <a:extLst>
              <a:ext uri="{FF2B5EF4-FFF2-40B4-BE49-F238E27FC236}">
                <a16:creationId xmlns:a16="http://schemas.microsoft.com/office/drawing/2014/main" id="{79A55BC0-A573-8042-096A-E5EF42809644}"/>
              </a:ext>
            </a:extLst>
          </p:cNvPr>
          <p:cNvSpPr txBox="1">
            <a:spLocks/>
          </p:cNvSpPr>
          <p:nvPr/>
        </p:nvSpPr>
        <p:spPr>
          <a:xfrm>
            <a:off x="61693" y="4565600"/>
            <a:ext cx="4121497" cy="20088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2"/>
              </a:buClr>
              <a:buSzPts val="1800"/>
              <a:buFont typeface="Roboto"/>
              <a:buNone/>
              <a:defRPr sz="1800" b="0" i="0" u="none" strike="noStrike" cap="none">
                <a:solidFill>
                  <a:schemeClr val="dk2"/>
                </a:solidFill>
                <a:latin typeface="Roboto"/>
                <a:ea typeface="Roboto"/>
                <a:cs typeface="Roboto"/>
                <a:sym typeface="Roboto"/>
              </a:defRPr>
            </a:lvl1pPr>
            <a:lvl2pPr marL="914400" marR="0" lvl="1" indent="-34290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2pPr>
            <a:lvl3pPr marL="1371600" marR="0" lvl="2" indent="-34290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3pPr>
            <a:lvl4pPr marL="1828800" marR="0" lvl="3" indent="-34290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4pPr>
            <a:lvl5pPr marL="2286000" marR="0" lvl="4" indent="-34290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5pPr>
            <a:lvl6pPr marL="2743200" marR="0" lvl="5" indent="-34290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6pPr>
            <a:lvl7pPr marL="3200400" marR="0" lvl="6" indent="-34290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7pPr>
            <a:lvl8pPr marL="3657600" marR="0" lvl="7" indent="-34290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8pPr>
            <a:lvl9pPr marL="4114800" marR="0" lvl="8" indent="-34290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9pPr>
          </a:lstStyle>
          <a:p>
            <a:pPr algn="l"/>
            <a:r>
              <a:rPr lang="en-US" b="1" dirty="0">
                <a:effectLst>
                  <a:outerShdw blurRad="38100" dist="38100" dir="2700000" algn="tl">
                    <a:srgbClr val="000000">
                      <a:alpha val="43137"/>
                    </a:srgbClr>
                  </a:outerShdw>
                </a:effectLst>
                <a:latin typeface="Castellar" panose="020A0402060406010301" pitchFamily="18" charset="0"/>
              </a:rPr>
              <a:t>04/30/2024</a:t>
            </a:r>
            <a:endParaRPr lang="en-IN" b="1" dirty="0">
              <a:effectLst>
                <a:outerShdw blurRad="38100" dist="38100" dir="2700000" algn="tl">
                  <a:srgbClr val="000000">
                    <a:alpha val="43137"/>
                  </a:srgbClr>
                </a:outerShdw>
              </a:effectLst>
              <a:latin typeface="Castellar" panose="020A0402060406010301"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854">
          <a:extLst>
            <a:ext uri="{FF2B5EF4-FFF2-40B4-BE49-F238E27FC236}">
              <a16:creationId xmlns:a16="http://schemas.microsoft.com/office/drawing/2014/main" id="{CC0BB61C-5FF0-B2B0-F283-E011D63CE264}"/>
            </a:ext>
          </a:extLst>
        </p:cNvPr>
        <p:cNvGrpSpPr/>
        <p:nvPr/>
      </p:nvGrpSpPr>
      <p:grpSpPr>
        <a:xfrm>
          <a:off x="0" y="0"/>
          <a:ext cx="0" cy="0"/>
          <a:chOff x="0" y="0"/>
          <a:chExt cx="0" cy="0"/>
        </a:xfrm>
      </p:grpSpPr>
      <p:grpSp>
        <p:nvGrpSpPr>
          <p:cNvPr id="855" name="Google Shape;855;p71">
            <a:extLst>
              <a:ext uri="{FF2B5EF4-FFF2-40B4-BE49-F238E27FC236}">
                <a16:creationId xmlns:a16="http://schemas.microsoft.com/office/drawing/2014/main" id="{D44753C9-4401-DBD4-4BA2-65D5E1596BC3}"/>
              </a:ext>
            </a:extLst>
          </p:cNvPr>
          <p:cNvGrpSpPr/>
          <p:nvPr/>
        </p:nvGrpSpPr>
        <p:grpSpPr>
          <a:xfrm rot="20941045">
            <a:off x="492759" y="2374113"/>
            <a:ext cx="2098041" cy="2378810"/>
            <a:chOff x="492759" y="390576"/>
            <a:chExt cx="4383086" cy="4362347"/>
          </a:xfrm>
        </p:grpSpPr>
        <p:sp>
          <p:nvSpPr>
            <p:cNvPr id="856" name="Google Shape;856;p71">
              <a:extLst>
                <a:ext uri="{FF2B5EF4-FFF2-40B4-BE49-F238E27FC236}">
                  <a16:creationId xmlns:a16="http://schemas.microsoft.com/office/drawing/2014/main" id="{1336C0FC-7260-0882-2920-DBE4C35D4A71}"/>
                </a:ext>
              </a:extLst>
            </p:cNvPr>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a:extLst>
                <a:ext uri="{FF2B5EF4-FFF2-40B4-BE49-F238E27FC236}">
                  <a16:creationId xmlns:a16="http://schemas.microsoft.com/office/drawing/2014/main" id="{33771882-F9E7-6D7E-73BB-540C81F122A2}"/>
                </a:ext>
              </a:extLst>
            </p:cNvPr>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a:extLst>
                <a:ext uri="{FF2B5EF4-FFF2-40B4-BE49-F238E27FC236}">
                  <a16:creationId xmlns:a16="http://schemas.microsoft.com/office/drawing/2014/main" id="{F1CAFC55-06B1-C2C0-5455-DAE01AF691BC}"/>
                </a:ext>
              </a:extLst>
            </p:cNvPr>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a:extLst>
                <a:ext uri="{FF2B5EF4-FFF2-40B4-BE49-F238E27FC236}">
                  <a16:creationId xmlns:a16="http://schemas.microsoft.com/office/drawing/2014/main" id="{EB0E309C-D592-71C2-83A5-7D886ED5FC4F}"/>
                </a:ext>
              </a:extLst>
            </p:cNvPr>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a:extLst>
                <a:ext uri="{FF2B5EF4-FFF2-40B4-BE49-F238E27FC236}">
                  <a16:creationId xmlns:a16="http://schemas.microsoft.com/office/drawing/2014/main" id="{AD83C5D0-897A-0588-23CF-47CF82C99CD9}"/>
                </a:ext>
              </a:extLst>
            </p:cNvPr>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a:extLst>
                <a:ext uri="{FF2B5EF4-FFF2-40B4-BE49-F238E27FC236}">
                  <a16:creationId xmlns:a16="http://schemas.microsoft.com/office/drawing/2014/main" id="{1DE70393-0917-AF4F-A4CA-29882E952374}"/>
                </a:ext>
              </a:extLst>
            </p:cNvPr>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a:extLst>
                <a:ext uri="{FF2B5EF4-FFF2-40B4-BE49-F238E27FC236}">
                  <a16:creationId xmlns:a16="http://schemas.microsoft.com/office/drawing/2014/main" id="{FFF512D3-6813-BEE5-227D-666D1E0697F2}"/>
                </a:ext>
              </a:extLst>
            </p:cNvPr>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a:extLst>
                <a:ext uri="{FF2B5EF4-FFF2-40B4-BE49-F238E27FC236}">
                  <a16:creationId xmlns:a16="http://schemas.microsoft.com/office/drawing/2014/main" id="{50046CD0-C728-DC7D-C92B-32D38F7081AC}"/>
                </a:ext>
              </a:extLst>
            </p:cNvPr>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a:extLst>
                <a:ext uri="{FF2B5EF4-FFF2-40B4-BE49-F238E27FC236}">
                  <a16:creationId xmlns:a16="http://schemas.microsoft.com/office/drawing/2014/main" id="{93116D3C-4D08-285F-6F3D-4DF2ADC543EE}"/>
                </a:ext>
              </a:extLst>
            </p:cNvPr>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a:extLst>
                <a:ext uri="{FF2B5EF4-FFF2-40B4-BE49-F238E27FC236}">
                  <a16:creationId xmlns:a16="http://schemas.microsoft.com/office/drawing/2014/main" id="{8D5C14A6-5BD5-9AC9-858D-2AFD07C814DB}"/>
                </a:ext>
              </a:extLst>
            </p:cNvPr>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a:extLst>
                <a:ext uri="{FF2B5EF4-FFF2-40B4-BE49-F238E27FC236}">
                  <a16:creationId xmlns:a16="http://schemas.microsoft.com/office/drawing/2014/main" id="{D11C7B10-F2F7-E9E2-0670-2AF93E78C217}"/>
                </a:ext>
              </a:extLst>
            </p:cNvPr>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a:extLst>
                <a:ext uri="{FF2B5EF4-FFF2-40B4-BE49-F238E27FC236}">
                  <a16:creationId xmlns:a16="http://schemas.microsoft.com/office/drawing/2014/main" id="{B80EBFDC-E730-60B7-5BF1-29A97FCC861C}"/>
                </a:ext>
              </a:extLst>
            </p:cNvPr>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a:extLst>
                <a:ext uri="{FF2B5EF4-FFF2-40B4-BE49-F238E27FC236}">
                  <a16:creationId xmlns:a16="http://schemas.microsoft.com/office/drawing/2014/main" id="{40B3D653-B202-CDA8-A8FC-57DB75AA3280}"/>
                </a:ext>
              </a:extLst>
            </p:cNvPr>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a:extLst>
                <a:ext uri="{FF2B5EF4-FFF2-40B4-BE49-F238E27FC236}">
                  <a16:creationId xmlns:a16="http://schemas.microsoft.com/office/drawing/2014/main" id="{37D723BD-9852-684C-F16F-B8F8B99363A0}"/>
                </a:ext>
              </a:extLst>
            </p:cNvPr>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a:extLst>
                <a:ext uri="{FF2B5EF4-FFF2-40B4-BE49-F238E27FC236}">
                  <a16:creationId xmlns:a16="http://schemas.microsoft.com/office/drawing/2014/main" id="{22418B18-004C-27E1-0C81-3432DAEC3A43}"/>
                </a:ext>
              </a:extLst>
            </p:cNvPr>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a:extLst>
                <a:ext uri="{FF2B5EF4-FFF2-40B4-BE49-F238E27FC236}">
                  <a16:creationId xmlns:a16="http://schemas.microsoft.com/office/drawing/2014/main" id="{F32F5B75-1087-410A-952C-0313B27A7018}"/>
                </a:ext>
              </a:extLst>
            </p:cNvPr>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a:extLst>
                <a:ext uri="{FF2B5EF4-FFF2-40B4-BE49-F238E27FC236}">
                  <a16:creationId xmlns:a16="http://schemas.microsoft.com/office/drawing/2014/main" id="{08E1795A-D6B2-BBAA-BB01-484D276FBB50}"/>
                </a:ext>
              </a:extLst>
            </p:cNvPr>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a:extLst>
                <a:ext uri="{FF2B5EF4-FFF2-40B4-BE49-F238E27FC236}">
                  <a16:creationId xmlns:a16="http://schemas.microsoft.com/office/drawing/2014/main" id="{AF4EC2C9-4EE1-14A9-F063-3DE7C43BB5A1}"/>
                </a:ext>
              </a:extLst>
            </p:cNvPr>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a:extLst>
                <a:ext uri="{FF2B5EF4-FFF2-40B4-BE49-F238E27FC236}">
                  <a16:creationId xmlns:a16="http://schemas.microsoft.com/office/drawing/2014/main" id="{2FB29E39-1619-B147-6450-D003968EA980}"/>
                </a:ext>
              </a:extLst>
            </p:cNvPr>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a:extLst>
                <a:ext uri="{FF2B5EF4-FFF2-40B4-BE49-F238E27FC236}">
                  <a16:creationId xmlns:a16="http://schemas.microsoft.com/office/drawing/2014/main" id="{A970FDD4-A230-3131-A497-EFBAA6D4C17D}"/>
                </a:ext>
              </a:extLst>
            </p:cNvPr>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a:extLst>
                <a:ext uri="{FF2B5EF4-FFF2-40B4-BE49-F238E27FC236}">
                  <a16:creationId xmlns:a16="http://schemas.microsoft.com/office/drawing/2014/main" id="{351F1B11-6204-7316-444C-AB1D2570168B}"/>
                </a:ext>
              </a:extLst>
            </p:cNvPr>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a:extLst>
                <a:ext uri="{FF2B5EF4-FFF2-40B4-BE49-F238E27FC236}">
                  <a16:creationId xmlns:a16="http://schemas.microsoft.com/office/drawing/2014/main" id="{A90DFC01-1281-E1DE-3AC8-8B98E4123B5E}"/>
                </a:ext>
              </a:extLst>
            </p:cNvPr>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a:extLst>
                <a:ext uri="{FF2B5EF4-FFF2-40B4-BE49-F238E27FC236}">
                  <a16:creationId xmlns:a16="http://schemas.microsoft.com/office/drawing/2014/main" id="{0EAB006C-186A-5377-4BF6-E15DE51153E1}"/>
                </a:ext>
              </a:extLst>
            </p:cNvPr>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a:extLst>
                <a:ext uri="{FF2B5EF4-FFF2-40B4-BE49-F238E27FC236}">
                  <a16:creationId xmlns:a16="http://schemas.microsoft.com/office/drawing/2014/main" id="{9869EA78-FCB0-2A7B-080E-19A360DD2FAA}"/>
                </a:ext>
              </a:extLst>
            </p:cNvPr>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a:extLst>
                <a:ext uri="{FF2B5EF4-FFF2-40B4-BE49-F238E27FC236}">
                  <a16:creationId xmlns:a16="http://schemas.microsoft.com/office/drawing/2014/main" id="{A5AE45C6-B47A-FCC9-9C3C-5461D92D2727}"/>
                </a:ext>
              </a:extLst>
            </p:cNvPr>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a:extLst>
                <a:ext uri="{FF2B5EF4-FFF2-40B4-BE49-F238E27FC236}">
                  <a16:creationId xmlns:a16="http://schemas.microsoft.com/office/drawing/2014/main" id="{1C805D8C-B06B-1882-2E76-8DCF50B99D81}"/>
                </a:ext>
              </a:extLst>
            </p:cNvPr>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a:extLst>
                <a:ext uri="{FF2B5EF4-FFF2-40B4-BE49-F238E27FC236}">
                  <a16:creationId xmlns:a16="http://schemas.microsoft.com/office/drawing/2014/main" id="{BE2DE169-9190-B6F1-F5EF-5E6E9E4658E2}"/>
                </a:ext>
              </a:extLst>
            </p:cNvPr>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a:extLst>
                <a:ext uri="{FF2B5EF4-FFF2-40B4-BE49-F238E27FC236}">
                  <a16:creationId xmlns:a16="http://schemas.microsoft.com/office/drawing/2014/main" id="{F7FD4ED2-07FD-C14E-4AA8-DABA187F90B5}"/>
                </a:ext>
              </a:extLst>
            </p:cNvPr>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a:extLst>
                <a:ext uri="{FF2B5EF4-FFF2-40B4-BE49-F238E27FC236}">
                  <a16:creationId xmlns:a16="http://schemas.microsoft.com/office/drawing/2014/main" id="{4144B52C-75E1-7A9F-BB89-FBAD697C2E60}"/>
                </a:ext>
              </a:extLst>
            </p:cNvPr>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a:extLst>
                <a:ext uri="{FF2B5EF4-FFF2-40B4-BE49-F238E27FC236}">
                  <a16:creationId xmlns:a16="http://schemas.microsoft.com/office/drawing/2014/main" id="{4064627F-8B6E-EB73-99A8-5B251ABF3A5F}"/>
                </a:ext>
              </a:extLst>
            </p:cNvPr>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a:extLst>
                <a:ext uri="{FF2B5EF4-FFF2-40B4-BE49-F238E27FC236}">
                  <a16:creationId xmlns:a16="http://schemas.microsoft.com/office/drawing/2014/main" id="{06A7DFEF-F4BE-905A-26CE-12E5FB91A7DD}"/>
                </a:ext>
              </a:extLst>
            </p:cNvPr>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a:extLst>
                <a:ext uri="{FF2B5EF4-FFF2-40B4-BE49-F238E27FC236}">
                  <a16:creationId xmlns:a16="http://schemas.microsoft.com/office/drawing/2014/main" id="{5F7554E1-A1BE-B660-006F-CE221DBBDBAF}"/>
                </a:ext>
              </a:extLst>
            </p:cNvPr>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a:extLst>
                <a:ext uri="{FF2B5EF4-FFF2-40B4-BE49-F238E27FC236}">
                  <a16:creationId xmlns:a16="http://schemas.microsoft.com/office/drawing/2014/main" id="{C3691B9B-4468-8132-A642-701A43000158}"/>
                </a:ext>
              </a:extLst>
            </p:cNvPr>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a:extLst>
                <a:ext uri="{FF2B5EF4-FFF2-40B4-BE49-F238E27FC236}">
                  <a16:creationId xmlns:a16="http://schemas.microsoft.com/office/drawing/2014/main" id="{F956FF1A-E7A0-F4C6-7FC7-3872AE9A1205}"/>
                </a:ext>
              </a:extLst>
            </p:cNvPr>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a:extLst>
                <a:ext uri="{FF2B5EF4-FFF2-40B4-BE49-F238E27FC236}">
                  <a16:creationId xmlns:a16="http://schemas.microsoft.com/office/drawing/2014/main" id="{4580EABA-4862-7666-C2FF-678C8DB7C214}"/>
                </a:ext>
              </a:extLst>
            </p:cNvPr>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a:extLst>
                <a:ext uri="{FF2B5EF4-FFF2-40B4-BE49-F238E27FC236}">
                  <a16:creationId xmlns:a16="http://schemas.microsoft.com/office/drawing/2014/main" id="{F00DEDEA-733E-93EA-4D5B-31559CAAFD9D}"/>
                </a:ext>
              </a:extLst>
            </p:cNvPr>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a:extLst>
                <a:ext uri="{FF2B5EF4-FFF2-40B4-BE49-F238E27FC236}">
                  <a16:creationId xmlns:a16="http://schemas.microsoft.com/office/drawing/2014/main" id="{8FF7B7C9-0CC1-0299-247F-73476C046031}"/>
                </a:ext>
              </a:extLst>
            </p:cNvPr>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a:extLst>
                <a:ext uri="{FF2B5EF4-FFF2-40B4-BE49-F238E27FC236}">
                  <a16:creationId xmlns:a16="http://schemas.microsoft.com/office/drawing/2014/main" id="{B2AE8EA0-C1FF-63E9-9D55-275E1360A742}"/>
                </a:ext>
              </a:extLst>
            </p:cNvPr>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a:extLst>
                <a:ext uri="{FF2B5EF4-FFF2-40B4-BE49-F238E27FC236}">
                  <a16:creationId xmlns:a16="http://schemas.microsoft.com/office/drawing/2014/main" id="{ED7FCBC1-5C2F-0550-EC2E-1E362DD73AB4}"/>
                </a:ext>
              </a:extLst>
            </p:cNvPr>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a:extLst>
                <a:ext uri="{FF2B5EF4-FFF2-40B4-BE49-F238E27FC236}">
                  <a16:creationId xmlns:a16="http://schemas.microsoft.com/office/drawing/2014/main" id="{454338EC-3D06-EB71-C94F-326C272D8200}"/>
                </a:ext>
              </a:extLst>
            </p:cNvPr>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a:extLst>
                <a:ext uri="{FF2B5EF4-FFF2-40B4-BE49-F238E27FC236}">
                  <a16:creationId xmlns:a16="http://schemas.microsoft.com/office/drawing/2014/main" id="{BED5616D-EFE7-641C-EF95-433C9CFF8243}"/>
                </a:ext>
              </a:extLst>
            </p:cNvPr>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a:extLst>
                <a:ext uri="{FF2B5EF4-FFF2-40B4-BE49-F238E27FC236}">
                  <a16:creationId xmlns:a16="http://schemas.microsoft.com/office/drawing/2014/main" id="{48F5EEA5-4BB3-51D9-B15A-EC9D7CA8D2D7}"/>
                </a:ext>
              </a:extLst>
            </p:cNvPr>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a:extLst>
                <a:ext uri="{FF2B5EF4-FFF2-40B4-BE49-F238E27FC236}">
                  <a16:creationId xmlns:a16="http://schemas.microsoft.com/office/drawing/2014/main" id="{14D67DD3-2876-3EEB-8C9D-1D052DEC3B14}"/>
                </a:ext>
              </a:extLst>
            </p:cNvPr>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a:extLst>
                <a:ext uri="{FF2B5EF4-FFF2-40B4-BE49-F238E27FC236}">
                  <a16:creationId xmlns:a16="http://schemas.microsoft.com/office/drawing/2014/main" id="{57DFEEDA-7FF5-CF5E-B197-8CC6538C44A2}"/>
                </a:ext>
              </a:extLst>
            </p:cNvPr>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a:extLst>
                <a:ext uri="{FF2B5EF4-FFF2-40B4-BE49-F238E27FC236}">
                  <a16:creationId xmlns:a16="http://schemas.microsoft.com/office/drawing/2014/main" id="{FBAD39A6-30A6-FAC7-EC1B-9ABBBDA0A6E6}"/>
                </a:ext>
              </a:extLst>
            </p:cNvPr>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a:extLst>
                <a:ext uri="{FF2B5EF4-FFF2-40B4-BE49-F238E27FC236}">
                  <a16:creationId xmlns:a16="http://schemas.microsoft.com/office/drawing/2014/main" id="{4B9E34ED-4F7F-F6DB-C7DA-0C93A2915FE8}"/>
                </a:ext>
              </a:extLst>
            </p:cNvPr>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a:extLst>
                <a:ext uri="{FF2B5EF4-FFF2-40B4-BE49-F238E27FC236}">
                  <a16:creationId xmlns:a16="http://schemas.microsoft.com/office/drawing/2014/main" id="{F9F72EC0-2C97-EE9A-D74A-846778975247}"/>
                </a:ext>
              </a:extLst>
            </p:cNvPr>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a:extLst>
                <a:ext uri="{FF2B5EF4-FFF2-40B4-BE49-F238E27FC236}">
                  <a16:creationId xmlns:a16="http://schemas.microsoft.com/office/drawing/2014/main" id="{86BAC006-F739-C83E-C6BF-549872273616}"/>
                </a:ext>
              </a:extLst>
            </p:cNvPr>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a:extLst>
                <a:ext uri="{FF2B5EF4-FFF2-40B4-BE49-F238E27FC236}">
                  <a16:creationId xmlns:a16="http://schemas.microsoft.com/office/drawing/2014/main" id="{CE6C1810-DF33-D410-59B5-36971634124F}"/>
                </a:ext>
              </a:extLst>
            </p:cNvPr>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a:extLst>
                <a:ext uri="{FF2B5EF4-FFF2-40B4-BE49-F238E27FC236}">
                  <a16:creationId xmlns:a16="http://schemas.microsoft.com/office/drawing/2014/main" id="{8BCCE39A-BFAA-F19B-D04C-673736FC3F5A}"/>
                </a:ext>
              </a:extLst>
            </p:cNvPr>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a:extLst>
                <a:ext uri="{FF2B5EF4-FFF2-40B4-BE49-F238E27FC236}">
                  <a16:creationId xmlns:a16="http://schemas.microsoft.com/office/drawing/2014/main" id="{A14170B0-CC1A-FE20-FE7B-245A7E648818}"/>
                </a:ext>
              </a:extLst>
            </p:cNvPr>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a:extLst>
                <a:ext uri="{FF2B5EF4-FFF2-40B4-BE49-F238E27FC236}">
                  <a16:creationId xmlns:a16="http://schemas.microsoft.com/office/drawing/2014/main" id="{4D0D284C-DFC9-0CE6-FABE-F104762ED71A}"/>
                </a:ext>
              </a:extLst>
            </p:cNvPr>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a:extLst>
                <a:ext uri="{FF2B5EF4-FFF2-40B4-BE49-F238E27FC236}">
                  <a16:creationId xmlns:a16="http://schemas.microsoft.com/office/drawing/2014/main" id="{169F1D87-1DFC-5471-3934-ED711256D283}"/>
                </a:ext>
              </a:extLst>
            </p:cNvPr>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a:extLst>
                <a:ext uri="{FF2B5EF4-FFF2-40B4-BE49-F238E27FC236}">
                  <a16:creationId xmlns:a16="http://schemas.microsoft.com/office/drawing/2014/main" id="{210EAE1E-C574-473E-6430-17C778F54785}"/>
                </a:ext>
              </a:extLst>
            </p:cNvPr>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a:extLst>
                <a:ext uri="{FF2B5EF4-FFF2-40B4-BE49-F238E27FC236}">
                  <a16:creationId xmlns:a16="http://schemas.microsoft.com/office/drawing/2014/main" id="{DE4D4DC5-E210-F0B1-B5B0-EA9845DA4EED}"/>
                </a:ext>
              </a:extLst>
            </p:cNvPr>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a:extLst>
                <a:ext uri="{FF2B5EF4-FFF2-40B4-BE49-F238E27FC236}">
                  <a16:creationId xmlns:a16="http://schemas.microsoft.com/office/drawing/2014/main" id="{79AD62B2-6D55-5CDB-4764-7E21C1579C4C}"/>
                </a:ext>
              </a:extLst>
            </p:cNvPr>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a:extLst>
              <a:ext uri="{FF2B5EF4-FFF2-40B4-BE49-F238E27FC236}">
                <a16:creationId xmlns:a16="http://schemas.microsoft.com/office/drawing/2014/main" id="{09CFE15C-E187-B3F3-CBF7-D71521DB76EA}"/>
              </a:ext>
            </a:extLst>
          </p:cNvPr>
          <p:cNvSpPr txBox="1">
            <a:spLocks noGrp="1"/>
          </p:cNvSpPr>
          <p:nvPr>
            <p:ph type="title"/>
          </p:nvPr>
        </p:nvSpPr>
        <p:spPr>
          <a:xfrm>
            <a:off x="1916760" y="-113562"/>
            <a:ext cx="6879006" cy="11247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kern="100" dirty="0">
                <a:latin typeface="Lucida Calligraphy" panose="03010101010101010101" pitchFamily="66" charset="0"/>
                <a:cs typeface="Times New Roman" panose="02020603050405020304" pitchFamily="18" charset="0"/>
              </a:rPr>
              <a:t>	Burn-Down Chart</a:t>
            </a:r>
            <a:endParaRPr lang="en-US" sz="2800" dirty="0">
              <a:latin typeface="Lucida Calligraphy" panose="03010101010101010101" pitchFamily="66" charset="0"/>
              <a:cs typeface="Times New Roman" panose="02020603050405020304" pitchFamily="18" charset="0"/>
            </a:endParaRPr>
          </a:p>
        </p:txBody>
      </p:sp>
      <p:sp>
        <p:nvSpPr>
          <p:cNvPr id="918" name="Google Shape;918;p71">
            <a:extLst>
              <a:ext uri="{FF2B5EF4-FFF2-40B4-BE49-F238E27FC236}">
                <a16:creationId xmlns:a16="http://schemas.microsoft.com/office/drawing/2014/main" id="{65348170-418D-8BFF-5924-288A83D96F0A}"/>
              </a:ext>
            </a:extLst>
          </p:cNvPr>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Burn- up</a:t>
            </a:r>
            <a:endParaRPr sz="1200" dirty="0"/>
          </a:p>
        </p:txBody>
      </p:sp>
      <p:grpSp>
        <p:nvGrpSpPr>
          <p:cNvPr id="914" name="Google Shape;914;p71">
            <a:extLst>
              <a:ext uri="{FF2B5EF4-FFF2-40B4-BE49-F238E27FC236}">
                <a16:creationId xmlns:a16="http://schemas.microsoft.com/office/drawing/2014/main" id="{CE7C601A-A1E8-370B-606C-D7EFF528BE36}"/>
              </a:ext>
            </a:extLst>
          </p:cNvPr>
          <p:cNvGrpSpPr/>
          <p:nvPr/>
        </p:nvGrpSpPr>
        <p:grpSpPr>
          <a:xfrm>
            <a:off x="757116" y="874946"/>
            <a:ext cx="1796097" cy="1159206"/>
            <a:chOff x="3980482" y="558249"/>
            <a:chExt cx="1796097" cy="1159206"/>
          </a:xfrm>
        </p:grpSpPr>
        <p:sp>
          <p:nvSpPr>
            <p:cNvPr id="915" name="Google Shape;915;p71">
              <a:extLst>
                <a:ext uri="{FF2B5EF4-FFF2-40B4-BE49-F238E27FC236}">
                  <a16:creationId xmlns:a16="http://schemas.microsoft.com/office/drawing/2014/main" id="{52F26DA9-989A-4555-FB75-3665F24DF51B}"/>
                </a:ext>
              </a:extLst>
            </p:cNvPr>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a:extLst>
                <a:ext uri="{FF2B5EF4-FFF2-40B4-BE49-F238E27FC236}">
                  <a16:creationId xmlns:a16="http://schemas.microsoft.com/office/drawing/2014/main" id="{89C9B028-7222-9CF2-BC3E-F50202E12BF7}"/>
                </a:ext>
              </a:extLst>
            </p:cNvPr>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a:extLst>
                <a:ext uri="{FF2B5EF4-FFF2-40B4-BE49-F238E27FC236}">
                  <a16:creationId xmlns:a16="http://schemas.microsoft.com/office/drawing/2014/main" id="{545D76D6-12B5-8182-F012-DE7527390D95}"/>
                </a:ext>
              </a:extLst>
            </p:cNvPr>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AA70D68A-3119-741C-B0F2-40E60906B89C}"/>
              </a:ext>
            </a:extLst>
          </p:cNvPr>
          <p:cNvPicPr>
            <a:picLocks noChangeAspect="1"/>
          </p:cNvPicPr>
          <p:nvPr/>
        </p:nvPicPr>
        <p:blipFill>
          <a:blip r:embed="rId3"/>
          <a:srcRect l="5970" r="8119"/>
          <a:stretch/>
        </p:blipFill>
        <p:spPr>
          <a:xfrm>
            <a:off x="2690949" y="1042670"/>
            <a:ext cx="6151403" cy="3580130"/>
          </a:xfrm>
          <a:prstGeom prst="rect">
            <a:avLst/>
          </a:prstGeom>
        </p:spPr>
      </p:pic>
    </p:spTree>
    <p:extLst>
      <p:ext uri="{BB962C8B-B14F-4D97-AF65-F5344CB8AC3E}">
        <p14:creationId xmlns:p14="http://schemas.microsoft.com/office/powerpoint/2010/main" val="14610650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854">
          <a:extLst>
            <a:ext uri="{FF2B5EF4-FFF2-40B4-BE49-F238E27FC236}">
              <a16:creationId xmlns:a16="http://schemas.microsoft.com/office/drawing/2014/main" id="{9ED76EF7-8E70-D20A-4706-DD965008ABF8}"/>
            </a:ext>
          </a:extLst>
        </p:cNvPr>
        <p:cNvGrpSpPr/>
        <p:nvPr/>
      </p:nvGrpSpPr>
      <p:grpSpPr>
        <a:xfrm>
          <a:off x="0" y="0"/>
          <a:ext cx="0" cy="0"/>
          <a:chOff x="0" y="0"/>
          <a:chExt cx="0" cy="0"/>
        </a:xfrm>
      </p:grpSpPr>
      <p:grpSp>
        <p:nvGrpSpPr>
          <p:cNvPr id="855" name="Google Shape;855;p71">
            <a:extLst>
              <a:ext uri="{FF2B5EF4-FFF2-40B4-BE49-F238E27FC236}">
                <a16:creationId xmlns:a16="http://schemas.microsoft.com/office/drawing/2014/main" id="{B012485C-48E6-9D70-B2F7-9BBF3DA58395}"/>
              </a:ext>
            </a:extLst>
          </p:cNvPr>
          <p:cNvGrpSpPr/>
          <p:nvPr/>
        </p:nvGrpSpPr>
        <p:grpSpPr>
          <a:xfrm rot="20941045">
            <a:off x="492759" y="2374113"/>
            <a:ext cx="2098041" cy="2378810"/>
            <a:chOff x="492759" y="390576"/>
            <a:chExt cx="4383086" cy="4362347"/>
          </a:xfrm>
        </p:grpSpPr>
        <p:sp>
          <p:nvSpPr>
            <p:cNvPr id="856" name="Google Shape;856;p71">
              <a:extLst>
                <a:ext uri="{FF2B5EF4-FFF2-40B4-BE49-F238E27FC236}">
                  <a16:creationId xmlns:a16="http://schemas.microsoft.com/office/drawing/2014/main" id="{53CF38B6-BC64-1D15-4DB5-C1943F8CD823}"/>
                </a:ext>
              </a:extLst>
            </p:cNvPr>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a:extLst>
                <a:ext uri="{FF2B5EF4-FFF2-40B4-BE49-F238E27FC236}">
                  <a16:creationId xmlns:a16="http://schemas.microsoft.com/office/drawing/2014/main" id="{091A3F6D-3B86-27E8-3D50-F7397A8E4403}"/>
                </a:ext>
              </a:extLst>
            </p:cNvPr>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a:extLst>
                <a:ext uri="{FF2B5EF4-FFF2-40B4-BE49-F238E27FC236}">
                  <a16:creationId xmlns:a16="http://schemas.microsoft.com/office/drawing/2014/main" id="{67CFB0C4-9FEC-4C1C-AE1E-3147C2867268}"/>
                </a:ext>
              </a:extLst>
            </p:cNvPr>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a:extLst>
                <a:ext uri="{FF2B5EF4-FFF2-40B4-BE49-F238E27FC236}">
                  <a16:creationId xmlns:a16="http://schemas.microsoft.com/office/drawing/2014/main" id="{8F695EEE-921E-2921-62B0-EE0294F7ADFB}"/>
                </a:ext>
              </a:extLst>
            </p:cNvPr>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a:extLst>
                <a:ext uri="{FF2B5EF4-FFF2-40B4-BE49-F238E27FC236}">
                  <a16:creationId xmlns:a16="http://schemas.microsoft.com/office/drawing/2014/main" id="{F8ED28B8-31A4-5295-2AE9-FFE5AC4E6E78}"/>
                </a:ext>
              </a:extLst>
            </p:cNvPr>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a:extLst>
                <a:ext uri="{FF2B5EF4-FFF2-40B4-BE49-F238E27FC236}">
                  <a16:creationId xmlns:a16="http://schemas.microsoft.com/office/drawing/2014/main" id="{E33E95C8-56F5-C271-15AB-58E685B6EA8B}"/>
                </a:ext>
              </a:extLst>
            </p:cNvPr>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a:extLst>
                <a:ext uri="{FF2B5EF4-FFF2-40B4-BE49-F238E27FC236}">
                  <a16:creationId xmlns:a16="http://schemas.microsoft.com/office/drawing/2014/main" id="{B3C40B49-7A4E-7636-A9AA-CC73A7599DBC}"/>
                </a:ext>
              </a:extLst>
            </p:cNvPr>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a:extLst>
                <a:ext uri="{FF2B5EF4-FFF2-40B4-BE49-F238E27FC236}">
                  <a16:creationId xmlns:a16="http://schemas.microsoft.com/office/drawing/2014/main" id="{8D5258FB-BEDA-1F3E-CBD2-2A042F9542D6}"/>
                </a:ext>
              </a:extLst>
            </p:cNvPr>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a:extLst>
                <a:ext uri="{FF2B5EF4-FFF2-40B4-BE49-F238E27FC236}">
                  <a16:creationId xmlns:a16="http://schemas.microsoft.com/office/drawing/2014/main" id="{32643CDC-A53F-0300-F2E1-3D70A0C723F5}"/>
                </a:ext>
              </a:extLst>
            </p:cNvPr>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a:extLst>
                <a:ext uri="{FF2B5EF4-FFF2-40B4-BE49-F238E27FC236}">
                  <a16:creationId xmlns:a16="http://schemas.microsoft.com/office/drawing/2014/main" id="{E8A48226-BC1E-44CF-D598-C138D0C36B34}"/>
                </a:ext>
              </a:extLst>
            </p:cNvPr>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a:extLst>
                <a:ext uri="{FF2B5EF4-FFF2-40B4-BE49-F238E27FC236}">
                  <a16:creationId xmlns:a16="http://schemas.microsoft.com/office/drawing/2014/main" id="{98163277-FDD0-7A31-CCF0-67DAEC9C40B6}"/>
                </a:ext>
              </a:extLst>
            </p:cNvPr>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a:extLst>
                <a:ext uri="{FF2B5EF4-FFF2-40B4-BE49-F238E27FC236}">
                  <a16:creationId xmlns:a16="http://schemas.microsoft.com/office/drawing/2014/main" id="{1FC85176-AAF0-6A15-D559-E1ED4E105F4E}"/>
                </a:ext>
              </a:extLst>
            </p:cNvPr>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a:extLst>
                <a:ext uri="{FF2B5EF4-FFF2-40B4-BE49-F238E27FC236}">
                  <a16:creationId xmlns:a16="http://schemas.microsoft.com/office/drawing/2014/main" id="{38296CEC-631C-5FB0-C07F-BE88EB1094A1}"/>
                </a:ext>
              </a:extLst>
            </p:cNvPr>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a:extLst>
                <a:ext uri="{FF2B5EF4-FFF2-40B4-BE49-F238E27FC236}">
                  <a16:creationId xmlns:a16="http://schemas.microsoft.com/office/drawing/2014/main" id="{55350E16-0B7C-8331-B4D4-79F84C8565EB}"/>
                </a:ext>
              </a:extLst>
            </p:cNvPr>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a:extLst>
                <a:ext uri="{FF2B5EF4-FFF2-40B4-BE49-F238E27FC236}">
                  <a16:creationId xmlns:a16="http://schemas.microsoft.com/office/drawing/2014/main" id="{7232F7D7-DAF9-CE9E-AC75-949A805E7673}"/>
                </a:ext>
              </a:extLst>
            </p:cNvPr>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a:extLst>
                <a:ext uri="{FF2B5EF4-FFF2-40B4-BE49-F238E27FC236}">
                  <a16:creationId xmlns:a16="http://schemas.microsoft.com/office/drawing/2014/main" id="{1C45B75E-8356-C17B-4665-7639DE854E35}"/>
                </a:ext>
              </a:extLst>
            </p:cNvPr>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a:extLst>
                <a:ext uri="{FF2B5EF4-FFF2-40B4-BE49-F238E27FC236}">
                  <a16:creationId xmlns:a16="http://schemas.microsoft.com/office/drawing/2014/main" id="{1E42C905-3016-DFA5-1EF9-4C6A6036298A}"/>
                </a:ext>
              </a:extLst>
            </p:cNvPr>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a:extLst>
                <a:ext uri="{FF2B5EF4-FFF2-40B4-BE49-F238E27FC236}">
                  <a16:creationId xmlns:a16="http://schemas.microsoft.com/office/drawing/2014/main" id="{447E362F-0B05-1B9D-DF59-EC3F7896C3C7}"/>
                </a:ext>
              </a:extLst>
            </p:cNvPr>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a:extLst>
                <a:ext uri="{FF2B5EF4-FFF2-40B4-BE49-F238E27FC236}">
                  <a16:creationId xmlns:a16="http://schemas.microsoft.com/office/drawing/2014/main" id="{109C6EE6-9CA5-6091-ECB7-0C5E946BC3E7}"/>
                </a:ext>
              </a:extLst>
            </p:cNvPr>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a:extLst>
                <a:ext uri="{FF2B5EF4-FFF2-40B4-BE49-F238E27FC236}">
                  <a16:creationId xmlns:a16="http://schemas.microsoft.com/office/drawing/2014/main" id="{FAB9DB29-0478-234E-16DE-8AA69CACE26B}"/>
                </a:ext>
              </a:extLst>
            </p:cNvPr>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a:extLst>
                <a:ext uri="{FF2B5EF4-FFF2-40B4-BE49-F238E27FC236}">
                  <a16:creationId xmlns:a16="http://schemas.microsoft.com/office/drawing/2014/main" id="{94924C42-DFF0-C57A-FA8B-D4676BA04559}"/>
                </a:ext>
              </a:extLst>
            </p:cNvPr>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a:extLst>
                <a:ext uri="{FF2B5EF4-FFF2-40B4-BE49-F238E27FC236}">
                  <a16:creationId xmlns:a16="http://schemas.microsoft.com/office/drawing/2014/main" id="{E9102373-5A93-3E68-2894-C162152F59E2}"/>
                </a:ext>
              </a:extLst>
            </p:cNvPr>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a:extLst>
                <a:ext uri="{FF2B5EF4-FFF2-40B4-BE49-F238E27FC236}">
                  <a16:creationId xmlns:a16="http://schemas.microsoft.com/office/drawing/2014/main" id="{BCAA9EE5-B3C7-38C5-EE19-6DCCE1119269}"/>
                </a:ext>
              </a:extLst>
            </p:cNvPr>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a:extLst>
                <a:ext uri="{FF2B5EF4-FFF2-40B4-BE49-F238E27FC236}">
                  <a16:creationId xmlns:a16="http://schemas.microsoft.com/office/drawing/2014/main" id="{BA4FCD32-4FE5-ABC8-A948-0F2663ED2175}"/>
                </a:ext>
              </a:extLst>
            </p:cNvPr>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a:extLst>
                <a:ext uri="{FF2B5EF4-FFF2-40B4-BE49-F238E27FC236}">
                  <a16:creationId xmlns:a16="http://schemas.microsoft.com/office/drawing/2014/main" id="{0ADF7D96-5EBA-7122-F7A7-A901177C5B53}"/>
                </a:ext>
              </a:extLst>
            </p:cNvPr>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a:extLst>
                <a:ext uri="{FF2B5EF4-FFF2-40B4-BE49-F238E27FC236}">
                  <a16:creationId xmlns:a16="http://schemas.microsoft.com/office/drawing/2014/main" id="{71E3BE57-1485-F08F-55B4-A39C6A121C2D}"/>
                </a:ext>
              </a:extLst>
            </p:cNvPr>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a:extLst>
                <a:ext uri="{FF2B5EF4-FFF2-40B4-BE49-F238E27FC236}">
                  <a16:creationId xmlns:a16="http://schemas.microsoft.com/office/drawing/2014/main" id="{E01F8D2F-6DC6-D9A7-6B1A-1174A876E948}"/>
                </a:ext>
              </a:extLst>
            </p:cNvPr>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a:extLst>
                <a:ext uri="{FF2B5EF4-FFF2-40B4-BE49-F238E27FC236}">
                  <a16:creationId xmlns:a16="http://schemas.microsoft.com/office/drawing/2014/main" id="{4BCB1724-CF8E-E55D-84AC-BCD87A74CF69}"/>
                </a:ext>
              </a:extLst>
            </p:cNvPr>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a:extLst>
                <a:ext uri="{FF2B5EF4-FFF2-40B4-BE49-F238E27FC236}">
                  <a16:creationId xmlns:a16="http://schemas.microsoft.com/office/drawing/2014/main" id="{07118C9E-2A8F-355A-565E-5A7761ED649C}"/>
                </a:ext>
              </a:extLst>
            </p:cNvPr>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a:extLst>
                <a:ext uri="{FF2B5EF4-FFF2-40B4-BE49-F238E27FC236}">
                  <a16:creationId xmlns:a16="http://schemas.microsoft.com/office/drawing/2014/main" id="{423DBE76-C5B2-1B9F-72D1-D31AD7520C34}"/>
                </a:ext>
              </a:extLst>
            </p:cNvPr>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a:extLst>
                <a:ext uri="{FF2B5EF4-FFF2-40B4-BE49-F238E27FC236}">
                  <a16:creationId xmlns:a16="http://schemas.microsoft.com/office/drawing/2014/main" id="{CEBE30A5-8EC1-384D-1DF4-06D169CB5B69}"/>
                </a:ext>
              </a:extLst>
            </p:cNvPr>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a:extLst>
                <a:ext uri="{FF2B5EF4-FFF2-40B4-BE49-F238E27FC236}">
                  <a16:creationId xmlns:a16="http://schemas.microsoft.com/office/drawing/2014/main" id="{8E90A9FB-17B6-F001-D196-7E12C0F7AB2E}"/>
                </a:ext>
              </a:extLst>
            </p:cNvPr>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a:extLst>
                <a:ext uri="{FF2B5EF4-FFF2-40B4-BE49-F238E27FC236}">
                  <a16:creationId xmlns:a16="http://schemas.microsoft.com/office/drawing/2014/main" id="{4812EE99-895D-1F5E-AE0A-EF1586AA9E48}"/>
                </a:ext>
              </a:extLst>
            </p:cNvPr>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a:extLst>
                <a:ext uri="{FF2B5EF4-FFF2-40B4-BE49-F238E27FC236}">
                  <a16:creationId xmlns:a16="http://schemas.microsoft.com/office/drawing/2014/main" id="{78CCD0C9-2DBC-D887-8E2D-72C1EC19930D}"/>
                </a:ext>
              </a:extLst>
            </p:cNvPr>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a:extLst>
                <a:ext uri="{FF2B5EF4-FFF2-40B4-BE49-F238E27FC236}">
                  <a16:creationId xmlns:a16="http://schemas.microsoft.com/office/drawing/2014/main" id="{68D0CB6D-4604-8209-63E9-C6D92C836326}"/>
                </a:ext>
              </a:extLst>
            </p:cNvPr>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a:extLst>
                <a:ext uri="{FF2B5EF4-FFF2-40B4-BE49-F238E27FC236}">
                  <a16:creationId xmlns:a16="http://schemas.microsoft.com/office/drawing/2014/main" id="{2E154A77-18E9-3154-5FA3-D28AC55BFB63}"/>
                </a:ext>
              </a:extLst>
            </p:cNvPr>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a:extLst>
                <a:ext uri="{FF2B5EF4-FFF2-40B4-BE49-F238E27FC236}">
                  <a16:creationId xmlns:a16="http://schemas.microsoft.com/office/drawing/2014/main" id="{37F13E80-CE8E-0FBA-336B-77607C4BC598}"/>
                </a:ext>
              </a:extLst>
            </p:cNvPr>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a:extLst>
                <a:ext uri="{FF2B5EF4-FFF2-40B4-BE49-F238E27FC236}">
                  <a16:creationId xmlns:a16="http://schemas.microsoft.com/office/drawing/2014/main" id="{7B48212B-45FA-6BAC-F98B-18E4636D2B34}"/>
                </a:ext>
              </a:extLst>
            </p:cNvPr>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a:extLst>
                <a:ext uri="{FF2B5EF4-FFF2-40B4-BE49-F238E27FC236}">
                  <a16:creationId xmlns:a16="http://schemas.microsoft.com/office/drawing/2014/main" id="{9BD56D41-569B-A81A-180D-DCF32C879D75}"/>
                </a:ext>
              </a:extLst>
            </p:cNvPr>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a:extLst>
                <a:ext uri="{FF2B5EF4-FFF2-40B4-BE49-F238E27FC236}">
                  <a16:creationId xmlns:a16="http://schemas.microsoft.com/office/drawing/2014/main" id="{96C6F5D4-6783-D676-EA1F-C60C1F520E23}"/>
                </a:ext>
              </a:extLst>
            </p:cNvPr>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a:extLst>
                <a:ext uri="{FF2B5EF4-FFF2-40B4-BE49-F238E27FC236}">
                  <a16:creationId xmlns:a16="http://schemas.microsoft.com/office/drawing/2014/main" id="{4CECA614-DE46-E10D-9F7E-BE87AB00BC5D}"/>
                </a:ext>
              </a:extLst>
            </p:cNvPr>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a:extLst>
                <a:ext uri="{FF2B5EF4-FFF2-40B4-BE49-F238E27FC236}">
                  <a16:creationId xmlns:a16="http://schemas.microsoft.com/office/drawing/2014/main" id="{77BE600D-C526-F789-8895-B2AB16C53ECE}"/>
                </a:ext>
              </a:extLst>
            </p:cNvPr>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a:extLst>
                <a:ext uri="{FF2B5EF4-FFF2-40B4-BE49-F238E27FC236}">
                  <a16:creationId xmlns:a16="http://schemas.microsoft.com/office/drawing/2014/main" id="{564BA0B2-8B57-F2C0-DC7A-C2E3A1101BD6}"/>
                </a:ext>
              </a:extLst>
            </p:cNvPr>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a:extLst>
                <a:ext uri="{FF2B5EF4-FFF2-40B4-BE49-F238E27FC236}">
                  <a16:creationId xmlns:a16="http://schemas.microsoft.com/office/drawing/2014/main" id="{2A1147F2-6A7D-1D5B-EBAD-4D4A59EA7543}"/>
                </a:ext>
              </a:extLst>
            </p:cNvPr>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a:extLst>
                <a:ext uri="{FF2B5EF4-FFF2-40B4-BE49-F238E27FC236}">
                  <a16:creationId xmlns:a16="http://schemas.microsoft.com/office/drawing/2014/main" id="{E859978C-195C-0863-28D0-A8B90D84DDA5}"/>
                </a:ext>
              </a:extLst>
            </p:cNvPr>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a:extLst>
                <a:ext uri="{FF2B5EF4-FFF2-40B4-BE49-F238E27FC236}">
                  <a16:creationId xmlns:a16="http://schemas.microsoft.com/office/drawing/2014/main" id="{E610DA5B-8F31-5A2C-A47A-EF5BE8F2D43E}"/>
                </a:ext>
              </a:extLst>
            </p:cNvPr>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a:extLst>
                <a:ext uri="{FF2B5EF4-FFF2-40B4-BE49-F238E27FC236}">
                  <a16:creationId xmlns:a16="http://schemas.microsoft.com/office/drawing/2014/main" id="{1ECB3B28-2F23-5A30-74C0-29F08331DBDE}"/>
                </a:ext>
              </a:extLst>
            </p:cNvPr>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a:extLst>
                <a:ext uri="{FF2B5EF4-FFF2-40B4-BE49-F238E27FC236}">
                  <a16:creationId xmlns:a16="http://schemas.microsoft.com/office/drawing/2014/main" id="{2F8A72A2-5B84-F68A-501B-37C72D3CA74D}"/>
                </a:ext>
              </a:extLst>
            </p:cNvPr>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a:extLst>
                <a:ext uri="{FF2B5EF4-FFF2-40B4-BE49-F238E27FC236}">
                  <a16:creationId xmlns:a16="http://schemas.microsoft.com/office/drawing/2014/main" id="{B6979F76-B1B8-1B27-E2E1-336C91FBC774}"/>
                </a:ext>
              </a:extLst>
            </p:cNvPr>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a:extLst>
                <a:ext uri="{FF2B5EF4-FFF2-40B4-BE49-F238E27FC236}">
                  <a16:creationId xmlns:a16="http://schemas.microsoft.com/office/drawing/2014/main" id="{F120C6E7-D4AB-5EC9-082E-B53AF5EE6267}"/>
                </a:ext>
              </a:extLst>
            </p:cNvPr>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a:extLst>
                <a:ext uri="{FF2B5EF4-FFF2-40B4-BE49-F238E27FC236}">
                  <a16:creationId xmlns:a16="http://schemas.microsoft.com/office/drawing/2014/main" id="{9F4BA87A-16C0-5C5B-8275-6BC8BCC66CE8}"/>
                </a:ext>
              </a:extLst>
            </p:cNvPr>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a:extLst>
                <a:ext uri="{FF2B5EF4-FFF2-40B4-BE49-F238E27FC236}">
                  <a16:creationId xmlns:a16="http://schemas.microsoft.com/office/drawing/2014/main" id="{F94BD91B-A7B2-0F4B-1807-6A2710B8D67D}"/>
                </a:ext>
              </a:extLst>
            </p:cNvPr>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a:extLst>
                <a:ext uri="{FF2B5EF4-FFF2-40B4-BE49-F238E27FC236}">
                  <a16:creationId xmlns:a16="http://schemas.microsoft.com/office/drawing/2014/main" id="{242DB8ED-E225-B808-80AC-EC4ABBF640D1}"/>
                </a:ext>
              </a:extLst>
            </p:cNvPr>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a:extLst>
                <a:ext uri="{FF2B5EF4-FFF2-40B4-BE49-F238E27FC236}">
                  <a16:creationId xmlns:a16="http://schemas.microsoft.com/office/drawing/2014/main" id="{A4A8926C-E5EA-EE9E-302A-18F778415E75}"/>
                </a:ext>
              </a:extLst>
            </p:cNvPr>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a:extLst>
                <a:ext uri="{FF2B5EF4-FFF2-40B4-BE49-F238E27FC236}">
                  <a16:creationId xmlns:a16="http://schemas.microsoft.com/office/drawing/2014/main" id="{80353EA7-6213-ACFE-B74C-6E6DFC526FDC}"/>
                </a:ext>
              </a:extLst>
            </p:cNvPr>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a:extLst>
                <a:ext uri="{FF2B5EF4-FFF2-40B4-BE49-F238E27FC236}">
                  <a16:creationId xmlns:a16="http://schemas.microsoft.com/office/drawing/2014/main" id="{F3D7A276-828A-15CD-4B82-C84C0ED82ED5}"/>
                </a:ext>
              </a:extLst>
            </p:cNvPr>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a:extLst>
              <a:ext uri="{FF2B5EF4-FFF2-40B4-BE49-F238E27FC236}">
                <a16:creationId xmlns:a16="http://schemas.microsoft.com/office/drawing/2014/main" id="{767E4E04-3592-14DB-2B25-77502AE84BBF}"/>
              </a:ext>
            </a:extLst>
          </p:cNvPr>
          <p:cNvSpPr txBox="1">
            <a:spLocks noGrp="1"/>
          </p:cNvSpPr>
          <p:nvPr>
            <p:ph type="title"/>
          </p:nvPr>
        </p:nvSpPr>
        <p:spPr>
          <a:xfrm>
            <a:off x="1916760" y="-113562"/>
            <a:ext cx="6879006" cy="11247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kern="100" dirty="0">
                <a:latin typeface="Lucida Calligraphy" panose="03010101010101010101" pitchFamily="66" charset="0"/>
                <a:cs typeface="Times New Roman" panose="02020603050405020304" pitchFamily="18" charset="0"/>
              </a:rPr>
              <a:t>Agile Methodology – Scrum</a:t>
            </a:r>
            <a:endParaRPr lang="en-US" sz="2800" dirty="0">
              <a:latin typeface="Lucida Calligraphy" panose="03010101010101010101" pitchFamily="66" charset="0"/>
              <a:cs typeface="Times New Roman" panose="02020603050405020304" pitchFamily="18" charset="0"/>
            </a:endParaRPr>
          </a:p>
        </p:txBody>
      </p:sp>
      <p:sp>
        <p:nvSpPr>
          <p:cNvPr id="918" name="Google Shape;918;p71">
            <a:extLst>
              <a:ext uri="{FF2B5EF4-FFF2-40B4-BE49-F238E27FC236}">
                <a16:creationId xmlns:a16="http://schemas.microsoft.com/office/drawing/2014/main" id="{0164D71F-A202-C34E-5D87-EBDA7AFE6F63}"/>
              </a:ext>
            </a:extLst>
          </p:cNvPr>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Scrum</a:t>
            </a:r>
            <a:endParaRPr sz="1800" dirty="0"/>
          </a:p>
        </p:txBody>
      </p:sp>
      <p:grpSp>
        <p:nvGrpSpPr>
          <p:cNvPr id="914" name="Google Shape;914;p71">
            <a:extLst>
              <a:ext uri="{FF2B5EF4-FFF2-40B4-BE49-F238E27FC236}">
                <a16:creationId xmlns:a16="http://schemas.microsoft.com/office/drawing/2014/main" id="{34866AF1-38C6-F8D3-B9CD-E62BA6132993}"/>
              </a:ext>
            </a:extLst>
          </p:cNvPr>
          <p:cNvGrpSpPr/>
          <p:nvPr/>
        </p:nvGrpSpPr>
        <p:grpSpPr>
          <a:xfrm>
            <a:off x="757116" y="874946"/>
            <a:ext cx="1796097" cy="1159206"/>
            <a:chOff x="3980482" y="558249"/>
            <a:chExt cx="1796097" cy="1159206"/>
          </a:xfrm>
        </p:grpSpPr>
        <p:sp>
          <p:nvSpPr>
            <p:cNvPr id="915" name="Google Shape;915;p71">
              <a:extLst>
                <a:ext uri="{FF2B5EF4-FFF2-40B4-BE49-F238E27FC236}">
                  <a16:creationId xmlns:a16="http://schemas.microsoft.com/office/drawing/2014/main" id="{8146F6E3-3895-BFB3-36C5-D155A6CD7A9D}"/>
                </a:ext>
              </a:extLst>
            </p:cNvPr>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a:extLst>
                <a:ext uri="{FF2B5EF4-FFF2-40B4-BE49-F238E27FC236}">
                  <a16:creationId xmlns:a16="http://schemas.microsoft.com/office/drawing/2014/main" id="{C0E5B9FF-25E4-EF26-89A6-C951FD164AD7}"/>
                </a:ext>
              </a:extLst>
            </p:cNvPr>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a:extLst>
                <a:ext uri="{FF2B5EF4-FFF2-40B4-BE49-F238E27FC236}">
                  <a16:creationId xmlns:a16="http://schemas.microsoft.com/office/drawing/2014/main" id="{8CE76777-F75C-ED1C-6071-96659224455E}"/>
                </a:ext>
              </a:extLst>
            </p:cNvPr>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913;p71">
            <a:extLst>
              <a:ext uri="{FF2B5EF4-FFF2-40B4-BE49-F238E27FC236}">
                <a16:creationId xmlns:a16="http://schemas.microsoft.com/office/drawing/2014/main" id="{CE97DF99-C933-5A06-5D62-E0309520DF0E}"/>
              </a:ext>
            </a:extLst>
          </p:cNvPr>
          <p:cNvSpPr txBox="1">
            <a:spLocks noGrp="1"/>
          </p:cNvSpPr>
          <p:nvPr>
            <p:ph type="subTitle" idx="1"/>
          </p:nvPr>
        </p:nvSpPr>
        <p:spPr>
          <a:xfrm>
            <a:off x="2794384" y="905476"/>
            <a:ext cx="6227695" cy="3927849"/>
          </a:xfrm>
          <a:prstGeom prst="rect">
            <a:avLst/>
          </a:prstGeom>
        </p:spPr>
        <p:txBody>
          <a:bodyPr spcFirstLastPara="1" wrap="square" lIns="91425" tIns="91425" rIns="91425" bIns="91425" anchor="ctr" anchorCtr="0">
            <a:noAutofit/>
          </a:bodyPr>
          <a:lstStyle/>
          <a:p>
            <a:pPr marL="0" indent="0" algn="just">
              <a:buNone/>
            </a:pPr>
            <a:r>
              <a:rPr lang="en-US" b="1" dirty="0">
                <a:solidFill>
                  <a:schemeClr val="bg2"/>
                </a:solidFill>
                <a:latin typeface="Rockwell" panose="02060603020205020403" pitchFamily="18" charset="0"/>
              </a:rPr>
              <a:t>Method Used: </a:t>
            </a:r>
            <a:r>
              <a:rPr lang="en-US" dirty="0">
                <a:solidFill>
                  <a:schemeClr val="bg2"/>
                </a:solidFill>
                <a:latin typeface="Rockwell" panose="02060603020205020403" pitchFamily="18" charset="0"/>
              </a:rPr>
              <a:t>We adopted Scrum with 1-week sprints. We held short weekly stand-ups and sprint retrospectives.</a:t>
            </a:r>
          </a:p>
          <a:p>
            <a:pPr marL="0" indent="0" algn="just">
              <a:buNone/>
            </a:pPr>
            <a:endParaRPr lang="en-US" dirty="0">
              <a:solidFill>
                <a:schemeClr val="bg2"/>
              </a:solidFill>
              <a:latin typeface="Rockwell" panose="02060603020205020403" pitchFamily="18" charset="0"/>
            </a:endParaRPr>
          </a:p>
          <a:p>
            <a:pPr marL="0" indent="0" algn="just">
              <a:buNone/>
            </a:pPr>
            <a:r>
              <a:rPr lang="en-US" b="1" dirty="0">
                <a:solidFill>
                  <a:schemeClr val="bg2"/>
                </a:solidFill>
                <a:latin typeface="Rockwell" panose="02060603020205020403" pitchFamily="18" charset="0"/>
              </a:rPr>
              <a:t>Why Scrum: </a:t>
            </a:r>
            <a:r>
              <a:rPr lang="en-US" dirty="0">
                <a:solidFill>
                  <a:schemeClr val="bg2"/>
                </a:solidFill>
                <a:latin typeface="Rockwell" panose="02060603020205020403" pitchFamily="18" charset="0"/>
              </a:rPr>
              <a:t>It provided a structured way to manage changing requirements. We could adapt our scope each sprint based on team feedback. Scrum matched our need for frequent demonstrations to get quick feedback.</a:t>
            </a:r>
          </a:p>
          <a:p>
            <a:pPr marL="0" indent="0" algn="just">
              <a:buNone/>
            </a:pPr>
            <a:endParaRPr lang="en-US" dirty="0">
              <a:solidFill>
                <a:schemeClr val="bg2"/>
              </a:solidFill>
              <a:latin typeface="Rockwell" panose="02060603020205020403" pitchFamily="18" charset="0"/>
            </a:endParaRPr>
          </a:p>
          <a:p>
            <a:pPr marL="0" indent="0" algn="just">
              <a:buNone/>
            </a:pPr>
            <a:r>
              <a:rPr lang="en-US" b="1" dirty="0">
                <a:solidFill>
                  <a:schemeClr val="bg2"/>
                </a:solidFill>
                <a:latin typeface="Rockwell" panose="02060603020205020403" pitchFamily="18" charset="0"/>
              </a:rPr>
              <a:t>Effectiveness: </a:t>
            </a:r>
            <a:r>
              <a:rPr lang="en-US" dirty="0">
                <a:solidFill>
                  <a:schemeClr val="bg2"/>
                </a:solidFill>
                <a:latin typeface="Rockwell" panose="02060603020205020403" pitchFamily="18" charset="0"/>
              </a:rPr>
              <a:t>Overall, Scrum helped us deliver an MVP incrementally. However, since we were students, sticking rigidly to the sprint schedule was sometimes hard (midterms and holidays interfered).</a:t>
            </a:r>
          </a:p>
        </p:txBody>
      </p:sp>
    </p:spTree>
    <p:extLst>
      <p:ext uri="{BB962C8B-B14F-4D97-AF65-F5344CB8AC3E}">
        <p14:creationId xmlns:p14="http://schemas.microsoft.com/office/powerpoint/2010/main" val="16172691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854">
          <a:extLst>
            <a:ext uri="{FF2B5EF4-FFF2-40B4-BE49-F238E27FC236}">
              <a16:creationId xmlns:a16="http://schemas.microsoft.com/office/drawing/2014/main" id="{1DED8970-0C81-7E3C-7562-72803CF7F79A}"/>
            </a:ext>
          </a:extLst>
        </p:cNvPr>
        <p:cNvGrpSpPr/>
        <p:nvPr/>
      </p:nvGrpSpPr>
      <p:grpSpPr>
        <a:xfrm>
          <a:off x="0" y="0"/>
          <a:ext cx="0" cy="0"/>
          <a:chOff x="0" y="0"/>
          <a:chExt cx="0" cy="0"/>
        </a:xfrm>
      </p:grpSpPr>
      <p:grpSp>
        <p:nvGrpSpPr>
          <p:cNvPr id="855" name="Google Shape;855;p71">
            <a:extLst>
              <a:ext uri="{FF2B5EF4-FFF2-40B4-BE49-F238E27FC236}">
                <a16:creationId xmlns:a16="http://schemas.microsoft.com/office/drawing/2014/main" id="{591AFC5C-1630-0C02-C68B-35FA250AC32F}"/>
              </a:ext>
            </a:extLst>
          </p:cNvPr>
          <p:cNvGrpSpPr/>
          <p:nvPr/>
        </p:nvGrpSpPr>
        <p:grpSpPr>
          <a:xfrm rot="20941045">
            <a:off x="492759" y="2374113"/>
            <a:ext cx="2098041" cy="2378810"/>
            <a:chOff x="492759" y="390576"/>
            <a:chExt cx="4383086" cy="4362347"/>
          </a:xfrm>
        </p:grpSpPr>
        <p:sp>
          <p:nvSpPr>
            <p:cNvPr id="856" name="Google Shape;856;p71">
              <a:extLst>
                <a:ext uri="{FF2B5EF4-FFF2-40B4-BE49-F238E27FC236}">
                  <a16:creationId xmlns:a16="http://schemas.microsoft.com/office/drawing/2014/main" id="{047722C8-19C2-19A3-F952-8D70E3F4B418}"/>
                </a:ext>
              </a:extLst>
            </p:cNvPr>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a:extLst>
                <a:ext uri="{FF2B5EF4-FFF2-40B4-BE49-F238E27FC236}">
                  <a16:creationId xmlns:a16="http://schemas.microsoft.com/office/drawing/2014/main" id="{1FBF0465-A0B8-3D93-2B39-C27C87D236A2}"/>
                </a:ext>
              </a:extLst>
            </p:cNvPr>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a:extLst>
                <a:ext uri="{FF2B5EF4-FFF2-40B4-BE49-F238E27FC236}">
                  <a16:creationId xmlns:a16="http://schemas.microsoft.com/office/drawing/2014/main" id="{8BFF0887-B1DB-9EDB-441E-30E796DF13A4}"/>
                </a:ext>
              </a:extLst>
            </p:cNvPr>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a:extLst>
                <a:ext uri="{FF2B5EF4-FFF2-40B4-BE49-F238E27FC236}">
                  <a16:creationId xmlns:a16="http://schemas.microsoft.com/office/drawing/2014/main" id="{19CEB37E-EE2D-4929-BA34-349821F4FA4A}"/>
                </a:ext>
              </a:extLst>
            </p:cNvPr>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a:extLst>
                <a:ext uri="{FF2B5EF4-FFF2-40B4-BE49-F238E27FC236}">
                  <a16:creationId xmlns:a16="http://schemas.microsoft.com/office/drawing/2014/main" id="{7C9A192A-6CBB-BE9B-03A4-C59D1FE9DD2A}"/>
                </a:ext>
              </a:extLst>
            </p:cNvPr>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a:extLst>
                <a:ext uri="{FF2B5EF4-FFF2-40B4-BE49-F238E27FC236}">
                  <a16:creationId xmlns:a16="http://schemas.microsoft.com/office/drawing/2014/main" id="{6E6672A6-CDBB-09FF-D028-015F18EE6E58}"/>
                </a:ext>
              </a:extLst>
            </p:cNvPr>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a:extLst>
                <a:ext uri="{FF2B5EF4-FFF2-40B4-BE49-F238E27FC236}">
                  <a16:creationId xmlns:a16="http://schemas.microsoft.com/office/drawing/2014/main" id="{B9537F8D-8915-4025-3361-6ABB3D89807E}"/>
                </a:ext>
              </a:extLst>
            </p:cNvPr>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a:extLst>
                <a:ext uri="{FF2B5EF4-FFF2-40B4-BE49-F238E27FC236}">
                  <a16:creationId xmlns:a16="http://schemas.microsoft.com/office/drawing/2014/main" id="{8893E787-A667-B77C-E5EF-A4876C87BDC3}"/>
                </a:ext>
              </a:extLst>
            </p:cNvPr>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a:extLst>
                <a:ext uri="{FF2B5EF4-FFF2-40B4-BE49-F238E27FC236}">
                  <a16:creationId xmlns:a16="http://schemas.microsoft.com/office/drawing/2014/main" id="{6416F200-7A48-E77B-293A-2E77B331ADAA}"/>
                </a:ext>
              </a:extLst>
            </p:cNvPr>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a:extLst>
                <a:ext uri="{FF2B5EF4-FFF2-40B4-BE49-F238E27FC236}">
                  <a16:creationId xmlns:a16="http://schemas.microsoft.com/office/drawing/2014/main" id="{800FA783-03FE-61BD-1461-57BC4D0AAED3}"/>
                </a:ext>
              </a:extLst>
            </p:cNvPr>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a:extLst>
                <a:ext uri="{FF2B5EF4-FFF2-40B4-BE49-F238E27FC236}">
                  <a16:creationId xmlns:a16="http://schemas.microsoft.com/office/drawing/2014/main" id="{F170241D-2E08-832D-B207-761EE3ECB914}"/>
                </a:ext>
              </a:extLst>
            </p:cNvPr>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a:extLst>
                <a:ext uri="{FF2B5EF4-FFF2-40B4-BE49-F238E27FC236}">
                  <a16:creationId xmlns:a16="http://schemas.microsoft.com/office/drawing/2014/main" id="{BB5B0403-B3DB-839A-810E-2A9AE91E7FA7}"/>
                </a:ext>
              </a:extLst>
            </p:cNvPr>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a:extLst>
                <a:ext uri="{FF2B5EF4-FFF2-40B4-BE49-F238E27FC236}">
                  <a16:creationId xmlns:a16="http://schemas.microsoft.com/office/drawing/2014/main" id="{6BD036F6-4C9E-53FA-1579-528E99CDC0DE}"/>
                </a:ext>
              </a:extLst>
            </p:cNvPr>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a:extLst>
                <a:ext uri="{FF2B5EF4-FFF2-40B4-BE49-F238E27FC236}">
                  <a16:creationId xmlns:a16="http://schemas.microsoft.com/office/drawing/2014/main" id="{AA2CAE3A-F1EB-3F41-A8F1-773F8ED88690}"/>
                </a:ext>
              </a:extLst>
            </p:cNvPr>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a:extLst>
                <a:ext uri="{FF2B5EF4-FFF2-40B4-BE49-F238E27FC236}">
                  <a16:creationId xmlns:a16="http://schemas.microsoft.com/office/drawing/2014/main" id="{B270777F-B165-E11E-2631-9DFBEEDA975E}"/>
                </a:ext>
              </a:extLst>
            </p:cNvPr>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a:extLst>
                <a:ext uri="{FF2B5EF4-FFF2-40B4-BE49-F238E27FC236}">
                  <a16:creationId xmlns:a16="http://schemas.microsoft.com/office/drawing/2014/main" id="{74B9F190-8ECE-1A6C-E084-FAB0EE126BEB}"/>
                </a:ext>
              </a:extLst>
            </p:cNvPr>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a:extLst>
                <a:ext uri="{FF2B5EF4-FFF2-40B4-BE49-F238E27FC236}">
                  <a16:creationId xmlns:a16="http://schemas.microsoft.com/office/drawing/2014/main" id="{3EAA7D83-97BC-DE1B-A2F6-E3B556D90C5E}"/>
                </a:ext>
              </a:extLst>
            </p:cNvPr>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a:extLst>
                <a:ext uri="{FF2B5EF4-FFF2-40B4-BE49-F238E27FC236}">
                  <a16:creationId xmlns:a16="http://schemas.microsoft.com/office/drawing/2014/main" id="{542537F6-CA1B-90F3-3286-445E64C305E3}"/>
                </a:ext>
              </a:extLst>
            </p:cNvPr>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a:extLst>
                <a:ext uri="{FF2B5EF4-FFF2-40B4-BE49-F238E27FC236}">
                  <a16:creationId xmlns:a16="http://schemas.microsoft.com/office/drawing/2014/main" id="{117105EC-5573-65CF-3FC5-EC25D399B17E}"/>
                </a:ext>
              </a:extLst>
            </p:cNvPr>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a:extLst>
                <a:ext uri="{FF2B5EF4-FFF2-40B4-BE49-F238E27FC236}">
                  <a16:creationId xmlns:a16="http://schemas.microsoft.com/office/drawing/2014/main" id="{8A6DFCD3-C988-92D9-44B0-BC0607626C55}"/>
                </a:ext>
              </a:extLst>
            </p:cNvPr>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a:extLst>
                <a:ext uri="{FF2B5EF4-FFF2-40B4-BE49-F238E27FC236}">
                  <a16:creationId xmlns:a16="http://schemas.microsoft.com/office/drawing/2014/main" id="{B9444F14-1AF9-FD43-AC3E-6ADFD6448B8C}"/>
                </a:ext>
              </a:extLst>
            </p:cNvPr>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a:extLst>
                <a:ext uri="{FF2B5EF4-FFF2-40B4-BE49-F238E27FC236}">
                  <a16:creationId xmlns:a16="http://schemas.microsoft.com/office/drawing/2014/main" id="{36A1B028-BE9C-CDE0-90F0-E4CA1E5D0172}"/>
                </a:ext>
              </a:extLst>
            </p:cNvPr>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a:extLst>
                <a:ext uri="{FF2B5EF4-FFF2-40B4-BE49-F238E27FC236}">
                  <a16:creationId xmlns:a16="http://schemas.microsoft.com/office/drawing/2014/main" id="{F4F67CD8-730B-8566-2359-02A40E08EDD9}"/>
                </a:ext>
              </a:extLst>
            </p:cNvPr>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a:extLst>
                <a:ext uri="{FF2B5EF4-FFF2-40B4-BE49-F238E27FC236}">
                  <a16:creationId xmlns:a16="http://schemas.microsoft.com/office/drawing/2014/main" id="{D6714895-883E-BC34-DF39-ED59755EE4AE}"/>
                </a:ext>
              </a:extLst>
            </p:cNvPr>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a:extLst>
                <a:ext uri="{FF2B5EF4-FFF2-40B4-BE49-F238E27FC236}">
                  <a16:creationId xmlns:a16="http://schemas.microsoft.com/office/drawing/2014/main" id="{35DD9D0E-BE6F-C3CA-0A4C-681E3E2EACF3}"/>
                </a:ext>
              </a:extLst>
            </p:cNvPr>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a:extLst>
                <a:ext uri="{FF2B5EF4-FFF2-40B4-BE49-F238E27FC236}">
                  <a16:creationId xmlns:a16="http://schemas.microsoft.com/office/drawing/2014/main" id="{00D75E3B-F6A3-ACA5-3239-FF30A5A1ACC5}"/>
                </a:ext>
              </a:extLst>
            </p:cNvPr>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a:extLst>
                <a:ext uri="{FF2B5EF4-FFF2-40B4-BE49-F238E27FC236}">
                  <a16:creationId xmlns:a16="http://schemas.microsoft.com/office/drawing/2014/main" id="{5356CA79-7387-1B5E-4F66-31FE3590D592}"/>
                </a:ext>
              </a:extLst>
            </p:cNvPr>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a:extLst>
                <a:ext uri="{FF2B5EF4-FFF2-40B4-BE49-F238E27FC236}">
                  <a16:creationId xmlns:a16="http://schemas.microsoft.com/office/drawing/2014/main" id="{FDD2336C-BC57-DDE0-3768-3D2438596942}"/>
                </a:ext>
              </a:extLst>
            </p:cNvPr>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a:extLst>
                <a:ext uri="{FF2B5EF4-FFF2-40B4-BE49-F238E27FC236}">
                  <a16:creationId xmlns:a16="http://schemas.microsoft.com/office/drawing/2014/main" id="{C990BC9A-38A1-205A-C672-24B3CDE61AFC}"/>
                </a:ext>
              </a:extLst>
            </p:cNvPr>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a:extLst>
                <a:ext uri="{FF2B5EF4-FFF2-40B4-BE49-F238E27FC236}">
                  <a16:creationId xmlns:a16="http://schemas.microsoft.com/office/drawing/2014/main" id="{66DF7B84-D458-B292-BBFF-B49AC4D6C086}"/>
                </a:ext>
              </a:extLst>
            </p:cNvPr>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a:extLst>
                <a:ext uri="{FF2B5EF4-FFF2-40B4-BE49-F238E27FC236}">
                  <a16:creationId xmlns:a16="http://schemas.microsoft.com/office/drawing/2014/main" id="{2E98D49F-C51B-E247-B053-0AC415BC605A}"/>
                </a:ext>
              </a:extLst>
            </p:cNvPr>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a:extLst>
                <a:ext uri="{FF2B5EF4-FFF2-40B4-BE49-F238E27FC236}">
                  <a16:creationId xmlns:a16="http://schemas.microsoft.com/office/drawing/2014/main" id="{82ECFE9F-A70C-7DC4-EE29-E28BA1AEA966}"/>
                </a:ext>
              </a:extLst>
            </p:cNvPr>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a:extLst>
                <a:ext uri="{FF2B5EF4-FFF2-40B4-BE49-F238E27FC236}">
                  <a16:creationId xmlns:a16="http://schemas.microsoft.com/office/drawing/2014/main" id="{6B6BBE47-DC25-D6B2-D945-E8169F8C6CA1}"/>
                </a:ext>
              </a:extLst>
            </p:cNvPr>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a:extLst>
                <a:ext uri="{FF2B5EF4-FFF2-40B4-BE49-F238E27FC236}">
                  <a16:creationId xmlns:a16="http://schemas.microsoft.com/office/drawing/2014/main" id="{A3C9DFE9-8146-8216-1F33-74A1ABCF7724}"/>
                </a:ext>
              </a:extLst>
            </p:cNvPr>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a:extLst>
                <a:ext uri="{FF2B5EF4-FFF2-40B4-BE49-F238E27FC236}">
                  <a16:creationId xmlns:a16="http://schemas.microsoft.com/office/drawing/2014/main" id="{2F3889D6-AC78-1BAA-7EAD-0ED3C2E00379}"/>
                </a:ext>
              </a:extLst>
            </p:cNvPr>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a:extLst>
                <a:ext uri="{FF2B5EF4-FFF2-40B4-BE49-F238E27FC236}">
                  <a16:creationId xmlns:a16="http://schemas.microsoft.com/office/drawing/2014/main" id="{58C8242D-5451-0FD7-AE98-DE3258C8B793}"/>
                </a:ext>
              </a:extLst>
            </p:cNvPr>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a:extLst>
                <a:ext uri="{FF2B5EF4-FFF2-40B4-BE49-F238E27FC236}">
                  <a16:creationId xmlns:a16="http://schemas.microsoft.com/office/drawing/2014/main" id="{C6CC5338-18EC-000D-0F88-5D43EB109689}"/>
                </a:ext>
              </a:extLst>
            </p:cNvPr>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a:extLst>
                <a:ext uri="{FF2B5EF4-FFF2-40B4-BE49-F238E27FC236}">
                  <a16:creationId xmlns:a16="http://schemas.microsoft.com/office/drawing/2014/main" id="{499DB840-8FE0-A9B7-7CBD-FB025C55F61B}"/>
                </a:ext>
              </a:extLst>
            </p:cNvPr>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a:extLst>
                <a:ext uri="{FF2B5EF4-FFF2-40B4-BE49-F238E27FC236}">
                  <a16:creationId xmlns:a16="http://schemas.microsoft.com/office/drawing/2014/main" id="{E4D14BA9-D628-D485-F218-5F6DCC8E8835}"/>
                </a:ext>
              </a:extLst>
            </p:cNvPr>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a:extLst>
                <a:ext uri="{FF2B5EF4-FFF2-40B4-BE49-F238E27FC236}">
                  <a16:creationId xmlns:a16="http://schemas.microsoft.com/office/drawing/2014/main" id="{82692AA3-5F15-C73E-B75A-069097383903}"/>
                </a:ext>
              </a:extLst>
            </p:cNvPr>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a:extLst>
                <a:ext uri="{FF2B5EF4-FFF2-40B4-BE49-F238E27FC236}">
                  <a16:creationId xmlns:a16="http://schemas.microsoft.com/office/drawing/2014/main" id="{47596BC5-494D-2F5A-5512-FDEDF1B79B2A}"/>
                </a:ext>
              </a:extLst>
            </p:cNvPr>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a:extLst>
                <a:ext uri="{FF2B5EF4-FFF2-40B4-BE49-F238E27FC236}">
                  <a16:creationId xmlns:a16="http://schemas.microsoft.com/office/drawing/2014/main" id="{E7938437-2E63-641A-C10D-37BA7138EAC4}"/>
                </a:ext>
              </a:extLst>
            </p:cNvPr>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a:extLst>
                <a:ext uri="{FF2B5EF4-FFF2-40B4-BE49-F238E27FC236}">
                  <a16:creationId xmlns:a16="http://schemas.microsoft.com/office/drawing/2014/main" id="{77224C15-297B-4547-D6B7-2B87B61043C8}"/>
                </a:ext>
              </a:extLst>
            </p:cNvPr>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a:extLst>
                <a:ext uri="{FF2B5EF4-FFF2-40B4-BE49-F238E27FC236}">
                  <a16:creationId xmlns:a16="http://schemas.microsoft.com/office/drawing/2014/main" id="{B55DC24E-5B5F-88FC-ADEB-2DD065ECCDCD}"/>
                </a:ext>
              </a:extLst>
            </p:cNvPr>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a:extLst>
                <a:ext uri="{FF2B5EF4-FFF2-40B4-BE49-F238E27FC236}">
                  <a16:creationId xmlns:a16="http://schemas.microsoft.com/office/drawing/2014/main" id="{089964EF-4732-5185-99B2-83DA7D8195C1}"/>
                </a:ext>
              </a:extLst>
            </p:cNvPr>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a:extLst>
                <a:ext uri="{FF2B5EF4-FFF2-40B4-BE49-F238E27FC236}">
                  <a16:creationId xmlns:a16="http://schemas.microsoft.com/office/drawing/2014/main" id="{B587CD54-5D48-6D37-D2BC-279BA9E95DF3}"/>
                </a:ext>
              </a:extLst>
            </p:cNvPr>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a:extLst>
                <a:ext uri="{FF2B5EF4-FFF2-40B4-BE49-F238E27FC236}">
                  <a16:creationId xmlns:a16="http://schemas.microsoft.com/office/drawing/2014/main" id="{8D90CE59-DCDA-0C1E-2859-8175C8C61B40}"/>
                </a:ext>
              </a:extLst>
            </p:cNvPr>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a:extLst>
                <a:ext uri="{FF2B5EF4-FFF2-40B4-BE49-F238E27FC236}">
                  <a16:creationId xmlns:a16="http://schemas.microsoft.com/office/drawing/2014/main" id="{4912D025-C80B-8BB7-45BD-B95F3D877A24}"/>
                </a:ext>
              </a:extLst>
            </p:cNvPr>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a:extLst>
                <a:ext uri="{FF2B5EF4-FFF2-40B4-BE49-F238E27FC236}">
                  <a16:creationId xmlns:a16="http://schemas.microsoft.com/office/drawing/2014/main" id="{FE8E52A5-BEAF-D5A9-486B-0097376D30D0}"/>
                </a:ext>
              </a:extLst>
            </p:cNvPr>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a:extLst>
                <a:ext uri="{FF2B5EF4-FFF2-40B4-BE49-F238E27FC236}">
                  <a16:creationId xmlns:a16="http://schemas.microsoft.com/office/drawing/2014/main" id="{E29C5A24-E807-4A9D-A41C-0D2DDC760FA7}"/>
                </a:ext>
              </a:extLst>
            </p:cNvPr>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a:extLst>
                <a:ext uri="{FF2B5EF4-FFF2-40B4-BE49-F238E27FC236}">
                  <a16:creationId xmlns:a16="http://schemas.microsoft.com/office/drawing/2014/main" id="{F818D78F-B487-A970-EF72-315A5DF9D051}"/>
                </a:ext>
              </a:extLst>
            </p:cNvPr>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a:extLst>
                <a:ext uri="{FF2B5EF4-FFF2-40B4-BE49-F238E27FC236}">
                  <a16:creationId xmlns:a16="http://schemas.microsoft.com/office/drawing/2014/main" id="{8D9C318D-C038-DE20-1527-517B0950FC52}"/>
                </a:ext>
              </a:extLst>
            </p:cNvPr>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a:extLst>
                <a:ext uri="{FF2B5EF4-FFF2-40B4-BE49-F238E27FC236}">
                  <a16:creationId xmlns:a16="http://schemas.microsoft.com/office/drawing/2014/main" id="{E3947244-96EC-7EFF-6CCE-525A75CBFF07}"/>
                </a:ext>
              </a:extLst>
            </p:cNvPr>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a:extLst>
                <a:ext uri="{FF2B5EF4-FFF2-40B4-BE49-F238E27FC236}">
                  <a16:creationId xmlns:a16="http://schemas.microsoft.com/office/drawing/2014/main" id="{FC81FBEC-1762-DBCB-97F7-19D6A2CA6213}"/>
                </a:ext>
              </a:extLst>
            </p:cNvPr>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a:extLst>
                <a:ext uri="{FF2B5EF4-FFF2-40B4-BE49-F238E27FC236}">
                  <a16:creationId xmlns:a16="http://schemas.microsoft.com/office/drawing/2014/main" id="{E2483E69-A606-A23A-0834-73617C36BAA9}"/>
                </a:ext>
              </a:extLst>
            </p:cNvPr>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a:extLst>
                <a:ext uri="{FF2B5EF4-FFF2-40B4-BE49-F238E27FC236}">
                  <a16:creationId xmlns:a16="http://schemas.microsoft.com/office/drawing/2014/main" id="{EE653388-5F78-38F4-1FE9-06813C171B3E}"/>
                </a:ext>
              </a:extLst>
            </p:cNvPr>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a:extLst>
              <a:ext uri="{FF2B5EF4-FFF2-40B4-BE49-F238E27FC236}">
                <a16:creationId xmlns:a16="http://schemas.microsoft.com/office/drawing/2014/main" id="{3E9B9B3B-0D17-D04C-7B23-078242C66F4C}"/>
              </a:ext>
            </a:extLst>
          </p:cNvPr>
          <p:cNvSpPr txBox="1">
            <a:spLocks noGrp="1"/>
          </p:cNvSpPr>
          <p:nvPr>
            <p:ph type="title"/>
          </p:nvPr>
        </p:nvSpPr>
        <p:spPr>
          <a:xfrm>
            <a:off x="1916760" y="-113562"/>
            <a:ext cx="6879006" cy="11247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kern="100" dirty="0">
                <a:latin typeface="Lucida Calligraphy" panose="03010101010101010101" pitchFamily="66" charset="0"/>
                <a:cs typeface="Times New Roman" panose="02020603050405020304" pitchFamily="18" charset="0"/>
              </a:rPr>
              <a:t>Agile Methodology – Scrum</a:t>
            </a:r>
            <a:endParaRPr lang="en-US" sz="2800" dirty="0">
              <a:latin typeface="Lucida Calligraphy" panose="03010101010101010101" pitchFamily="66" charset="0"/>
              <a:cs typeface="Times New Roman" panose="02020603050405020304" pitchFamily="18" charset="0"/>
            </a:endParaRPr>
          </a:p>
        </p:txBody>
      </p:sp>
      <p:sp>
        <p:nvSpPr>
          <p:cNvPr id="918" name="Google Shape;918;p71">
            <a:extLst>
              <a:ext uri="{FF2B5EF4-FFF2-40B4-BE49-F238E27FC236}">
                <a16:creationId xmlns:a16="http://schemas.microsoft.com/office/drawing/2014/main" id="{D7B21742-5321-E905-F494-C41CB10F53F3}"/>
              </a:ext>
            </a:extLst>
          </p:cNvPr>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Scrum</a:t>
            </a:r>
            <a:endParaRPr sz="1800" dirty="0"/>
          </a:p>
        </p:txBody>
      </p:sp>
      <p:grpSp>
        <p:nvGrpSpPr>
          <p:cNvPr id="914" name="Google Shape;914;p71">
            <a:extLst>
              <a:ext uri="{FF2B5EF4-FFF2-40B4-BE49-F238E27FC236}">
                <a16:creationId xmlns:a16="http://schemas.microsoft.com/office/drawing/2014/main" id="{5BE794E3-B850-E8C0-4A83-D749526B5C40}"/>
              </a:ext>
            </a:extLst>
          </p:cNvPr>
          <p:cNvGrpSpPr/>
          <p:nvPr/>
        </p:nvGrpSpPr>
        <p:grpSpPr>
          <a:xfrm>
            <a:off x="757116" y="874946"/>
            <a:ext cx="1796097" cy="1159206"/>
            <a:chOff x="3980482" y="558249"/>
            <a:chExt cx="1796097" cy="1159206"/>
          </a:xfrm>
        </p:grpSpPr>
        <p:sp>
          <p:nvSpPr>
            <p:cNvPr id="915" name="Google Shape;915;p71">
              <a:extLst>
                <a:ext uri="{FF2B5EF4-FFF2-40B4-BE49-F238E27FC236}">
                  <a16:creationId xmlns:a16="http://schemas.microsoft.com/office/drawing/2014/main" id="{FC81451C-8691-9B6D-D5A8-FFD9531E0E08}"/>
                </a:ext>
              </a:extLst>
            </p:cNvPr>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a:extLst>
                <a:ext uri="{FF2B5EF4-FFF2-40B4-BE49-F238E27FC236}">
                  <a16:creationId xmlns:a16="http://schemas.microsoft.com/office/drawing/2014/main" id="{21793A45-BF3C-6184-A7D8-3A862BFF1E4B}"/>
                </a:ext>
              </a:extLst>
            </p:cNvPr>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a:extLst>
                <a:ext uri="{FF2B5EF4-FFF2-40B4-BE49-F238E27FC236}">
                  <a16:creationId xmlns:a16="http://schemas.microsoft.com/office/drawing/2014/main" id="{720225B0-00DC-BC73-FA03-3FB35EE26BEC}"/>
                </a:ext>
              </a:extLst>
            </p:cNvPr>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913;p71">
            <a:extLst>
              <a:ext uri="{FF2B5EF4-FFF2-40B4-BE49-F238E27FC236}">
                <a16:creationId xmlns:a16="http://schemas.microsoft.com/office/drawing/2014/main" id="{7DD95A05-2447-F9F5-24CC-F77355F3C8F5}"/>
              </a:ext>
            </a:extLst>
          </p:cNvPr>
          <p:cNvSpPr txBox="1">
            <a:spLocks noGrp="1"/>
          </p:cNvSpPr>
          <p:nvPr>
            <p:ph type="subTitle" idx="1"/>
          </p:nvPr>
        </p:nvSpPr>
        <p:spPr>
          <a:xfrm>
            <a:off x="2794384" y="905476"/>
            <a:ext cx="6227695" cy="3927849"/>
          </a:xfrm>
          <a:prstGeom prst="rect">
            <a:avLst/>
          </a:prstGeom>
        </p:spPr>
        <p:txBody>
          <a:bodyPr spcFirstLastPara="1" wrap="square" lIns="91425" tIns="91425" rIns="91425" bIns="91425" anchor="ctr" anchorCtr="0">
            <a:noAutofit/>
          </a:bodyPr>
          <a:lstStyle/>
          <a:p>
            <a:pPr marL="0" indent="0" algn="just">
              <a:buNone/>
            </a:pPr>
            <a:r>
              <a:rPr lang="en-US" sz="1400" b="1" dirty="0">
                <a:solidFill>
                  <a:schemeClr val="bg2"/>
                </a:solidFill>
                <a:latin typeface="Rockwell" panose="02060603020205020403" pitchFamily="18" charset="0"/>
              </a:rPr>
              <a:t>Advantages:</a:t>
            </a:r>
          </a:p>
          <a:p>
            <a:pPr marL="0" indent="0" algn="just">
              <a:buNone/>
            </a:pPr>
            <a:endParaRPr lang="en-US" sz="300" b="1"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Feedback Loops:</a:t>
            </a:r>
            <a:r>
              <a:rPr lang="en-US" sz="1400" dirty="0">
                <a:solidFill>
                  <a:schemeClr val="bg2"/>
                </a:solidFill>
                <a:latin typeface="Rockwell" panose="02060603020205020403" pitchFamily="18" charset="0"/>
              </a:rPr>
              <a:t> Regular sprint reviews let us get continuous feedback (so we could refine the UI and features).</a:t>
            </a:r>
          </a:p>
          <a:p>
            <a:pPr marL="0" indent="0" algn="just">
              <a:buNone/>
            </a:pPr>
            <a:endParaRPr lang="en-US" sz="1400"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Transparency: </a:t>
            </a:r>
            <a:r>
              <a:rPr lang="en-US" sz="1400" dirty="0">
                <a:solidFill>
                  <a:schemeClr val="bg2"/>
                </a:solidFill>
                <a:latin typeface="Rockwell" panose="02060603020205020403" pitchFamily="18" charset="0"/>
              </a:rPr>
              <a:t>The board and daily updates kept everyone aware of progress.</a:t>
            </a:r>
          </a:p>
          <a:p>
            <a:pPr marL="0" indent="0" algn="just">
              <a:buNone/>
            </a:pPr>
            <a:endParaRPr lang="en-US" sz="1200"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Flexibility: </a:t>
            </a:r>
            <a:r>
              <a:rPr lang="en-US" sz="1400" dirty="0">
                <a:solidFill>
                  <a:schemeClr val="bg2"/>
                </a:solidFill>
                <a:latin typeface="Rockwell" panose="02060603020205020403" pitchFamily="18" charset="0"/>
              </a:rPr>
              <a:t>We could re-prioritize the backlog mid-project if needed (e.g. adding "Live Preview" feature on feedback).</a:t>
            </a:r>
          </a:p>
          <a:p>
            <a:pPr marL="0" indent="0" algn="just">
              <a:buNone/>
            </a:pPr>
            <a:endParaRPr lang="en-US" sz="1400"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Drawbacks:</a:t>
            </a:r>
          </a:p>
          <a:p>
            <a:pPr marL="0" indent="0" algn="just">
              <a:buNone/>
            </a:pPr>
            <a:endParaRPr lang="en-US" sz="500" b="1"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Overhead: </a:t>
            </a:r>
            <a:r>
              <a:rPr lang="en-US" sz="1400" dirty="0">
                <a:solidFill>
                  <a:schemeClr val="bg2"/>
                </a:solidFill>
                <a:latin typeface="Rockwell" panose="02060603020205020403" pitchFamily="18" charset="0"/>
              </a:rPr>
              <a:t>Scrum involves meetings (we had to invest time in stand-ups, planning).</a:t>
            </a:r>
          </a:p>
          <a:p>
            <a:pPr marL="0" indent="0" algn="just">
              <a:buNone/>
            </a:pPr>
            <a:endParaRPr lang="en-US" sz="1400"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Estimation Challenges: </a:t>
            </a:r>
            <a:r>
              <a:rPr lang="en-US" sz="1400" dirty="0">
                <a:solidFill>
                  <a:schemeClr val="bg2"/>
                </a:solidFill>
                <a:latin typeface="Rockwell" panose="02060603020205020403" pitchFamily="18" charset="0"/>
              </a:rPr>
              <a:t>As students, we sometimes misestimated tasks (leading to scope creep within sprints).</a:t>
            </a:r>
          </a:p>
          <a:p>
            <a:pPr marL="0" indent="0" algn="just">
              <a:buNone/>
            </a:pPr>
            <a:endParaRPr lang="en-US" sz="1400"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Rigidity: </a:t>
            </a:r>
            <a:r>
              <a:rPr lang="en-US" sz="1400" dirty="0">
                <a:solidFill>
                  <a:schemeClr val="bg2"/>
                </a:solidFill>
                <a:latin typeface="Rockwell" panose="02060603020205020403" pitchFamily="18" charset="0"/>
              </a:rPr>
              <a:t>Rigid sprint deadlines occasionally conflicted with academic schedules.</a:t>
            </a:r>
          </a:p>
        </p:txBody>
      </p:sp>
    </p:spTree>
    <p:extLst>
      <p:ext uri="{BB962C8B-B14F-4D97-AF65-F5344CB8AC3E}">
        <p14:creationId xmlns:p14="http://schemas.microsoft.com/office/powerpoint/2010/main" val="2763004334"/>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854">
          <a:extLst>
            <a:ext uri="{FF2B5EF4-FFF2-40B4-BE49-F238E27FC236}">
              <a16:creationId xmlns:a16="http://schemas.microsoft.com/office/drawing/2014/main" id="{61F445A2-14E0-0B90-9E26-79BBF27C2DD4}"/>
            </a:ext>
          </a:extLst>
        </p:cNvPr>
        <p:cNvGrpSpPr/>
        <p:nvPr/>
      </p:nvGrpSpPr>
      <p:grpSpPr>
        <a:xfrm>
          <a:off x="0" y="0"/>
          <a:ext cx="0" cy="0"/>
          <a:chOff x="0" y="0"/>
          <a:chExt cx="0" cy="0"/>
        </a:xfrm>
      </p:grpSpPr>
      <p:grpSp>
        <p:nvGrpSpPr>
          <p:cNvPr id="855" name="Google Shape;855;p71">
            <a:extLst>
              <a:ext uri="{FF2B5EF4-FFF2-40B4-BE49-F238E27FC236}">
                <a16:creationId xmlns:a16="http://schemas.microsoft.com/office/drawing/2014/main" id="{F3D464DF-23EE-853C-294E-F232F46890F8}"/>
              </a:ext>
            </a:extLst>
          </p:cNvPr>
          <p:cNvGrpSpPr/>
          <p:nvPr/>
        </p:nvGrpSpPr>
        <p:grpSpPr>
          <a:xfrm rot="20941045">
            <a:off x="492759" y="2374113"/>
            <a:ext cx="2098041" cy="2378810"/>
            <a:chOff x="492759" y="390576"/>
            <a:chExt cx="4383086" cy="4362347"/>
          </a:xfrm>
        </p:grpSpPr>
        <p:sp>
          <p:nvSpPr>
            <p:cNvPr id="856" name="Google Shape;856;p71">
              <a:extLst>
                <a:ext uri="{FF2B5EF4-FFF2-40B4-BE49-F238E27FC236}">
                  <a16:creationId xmlns:a16="http://schemas.microsoft.com/office/drawing/2014/main" id="{4832423C-2735-F042-09B8-63A3ED919B27}"/>
                </a:ext>
              </a:extLst>
            </p:cNvPr>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a:extLst>
                <a:ext uri="{FF2B5EF4-FFF2-40B4-BE49-F238E27FC236}">
                  <a16:creationId xmlns:a16="http://schemas.microsoft.com/office/drawing/2014/main" id="{F244A1E8-C91D-E5A1-C081-ED2C05578652}"/>
                </a:ext>
              </a:extLst>
            </p:cNvPr>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a:extLst>
                <a:ext uri="{FF2B5EF4-FFF2-40B4-BE49-F238E27FC236}">
                  <a16:creationId xmlns:a16="http://schemas.microsoft.com/office/drawing/2014/main" id="{E427CB4B-5913-1EA2-FA5B-750BFD9191F7}"/>
                </a:ext>
              </a:extLst>
            </p:cNvPr>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a:extLst>
                <a:ext uri="{FF2B5EF4-FFF2-40B4-BE49-F238E27FC236}">
                  <a16:creationId xmlns:a16="http://schemas.microsoft.com/office/drawing/2014/main" id="{5E158347-38D0-D94E-3795-9FFA03E6B1E4}"/>
                </a:ext>
              </a:extLst>
            </p:cNvPr>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a:extLst>
                <a:ext uri="{FF2B5EF4-FFF2-40B4-BE49-F238E27FC236}">
                  <a16:creationId xmlns:a16="http://schemas.microsoft.com/office/drawing/2014/main" id="{3414F4F3-7EF4-27F9-C5DD-1E06BE2C488C}"/>
                </a:ext>
              </a:extLst>
            </p:cNvPr>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a:extLst>
                <a:ext uri="{FF2B5EF4-FFF2-40B4-BE49-F238E27FC236}">
                  <a16:creationId xmlns:a16="http://schemas.microsoft.com/office/drawing/2014/main" id="{AA466299-C1EB-2287-1714-82EC579D74DC}"/>
                </a:ext>
              </a:extLst>
            </p:cNvPr>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a:extLst>
                <a:ext uri="{FF2B5EF4-FFF2-40B4-BE49-F238E27FC236}">
                  <a16:creationId xmlns:a16="http://schemas.microsoft.com/office/drawing/2014/main" id="{B423EDF8-FB5F-D3E3-A964-30796E1D04A2}"/>
                </a:ext>
              </a:extLst>
            </p:cNvPr>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a:extLst>
                <a:ext uri="{FF2B5EF4-FFF2-40B4-BE49-F238E27FC236}">
                  <a16:creationId xmlns:a16="http://schemas.microsoft.com/office/drawing/2014/main" id="{84866C40-226C-9167-C30C-AB1F8AA031BF}"/>
                </a:ext>
              </a:extLst>
            </p:cNvPr>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a:extLst>
                <a:ext uri="{FF2B5EF4-FFF2-40B4-BE49-F238E27FC236}">
                  <a16:creationId xmlns:a16="http://schemas.microsoft.com/office/drawing/2014/main" id="{B049D6E2-7581-1DA9-C564-379210D11B35}"/>
                </a:ext>
              </a:extLst>
            </p:cNvPr>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a:extLst>
                <a:ext uri="{FF2B5EF4-FFF2-40B4-BE49-F238E27FC236}">
                  <a16:creationId xmlns:a16="http://schemas.microsoft.com/office/drawing/2014/main" id="{34041604-FAF5-9C5A-4FD6-45A573A297DC}"/>
                </a:ext>
              </a:extLst>
            </p:cNvPr>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a:extLst>
                <a:ext uri="{FF2B5EF4-FFF2-40B4-BE49-F238E27FC236}">
                  <a16:creationId xmlns:a16="http://schemas.microsoft.com/office/drawing/2014/main" id="{292FD483-24CC-C68B-0217-D6FB396EA0F0}"/>
                </a:ext>
              </a:extLst>
            </p:cNvPr>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a:extLst>
                <a:ext uri="{FF2B5EF4-FFF2-40B4-BE49-F238E27FC236}">
                  <a16:creationId xmlns:a16="http://schemas.microsoft.com/office/drawing/2014/main" id="{980909BD-89FA-B5B6-8927-7F9C91B939BB}"/>
                </a:ext>
              </a:extLst>
            </p:cNvPr>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a:extLst>
                <a:ext uri="{FF2B5EF4-FFF2-40B4-BE49-F238E27FC236}">
                  <a16:creationId xmlns:a16="http://schemas.microsoft.com/office/drawing/2014/main" id="{7FC6BADA-6D37-95D9-67D3-575272083D14}"/>
                </a:ext>
              </a:extLst>
            </p:cNvPr>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a:extLst>
                <a:ext uri="{FF2B5EF4-FFF2-40B4-BE49-F238E27FC236}">
                  <a16:creationId xmlns:a16="http://schemas.microsoft.com/office/drawing/2014/main" id="{4D969B6C-9D0C-5DED-2E9A-D36AC9CEAB6E}"/>
                </a:ext>
              </a:extLst>
            </p:cNvPr>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a:extLst>
                <a:ext uri="{FF2B5EF4-FFF2-40B4-BE49-F238E27FC236}">
                  <a16:creationId xmlns:a16="http://schemas.microsoft.com/office/drawing/2014/main" id="{0B92F34F-EA00-05E4-E8DE-5EA7A4284227}"/>
                </a:ext>
              </a:extLst>
            </p:cNvPr>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a:extLst>
                <a:ext uri="{FF2B5EF4-FFF2-40B4-BE49-F238E27FC236}">
                  <a16:creationId xmlns:a16="http://schemas.microsoft.com/office/drawing/2014/main" id="{AB2E1C5A-5EB7-0936-C745-6DA11F42DE73}"/>
                </a:ext>
              </a:extLst>
            </p:cNvPr>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a:extLst>
                <a:ext uri="{FF2B5EF4-FFF2-40B4-BE49-F238E27FC236}">
                  <a16:creationId xmlns:a16="http://schemas.microsoft.com/office/drawing/2014/main" id="{4CD0CD9D-0261-408E-3EA7-BE111F44A779}"/>
                </a:ext>
              </a:extLst>
            </p:cNvPr>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a:extLst>
                <a:ext uri="{FF2B5EF4-FFF2-40B4-BE49-F238E27FC236}">
                  <a16:creationId xmlns:a16="http://schemas.microsoft.com/office/drawing/2014/main" id="{486236CA-3AE8-49B2-5698-B982A1A6F8B9}"/>
                </a:ext>
              </a:extLst>
            </p:cNvPr>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a:extLst>
                <a:ext uri="{FF2B5EF4-FFF2-40B4-BE49-F238E27FC236}">
                  <a16:creationId xmlns:a16="http://schemas.microsoft.com/office/drawing/2014/main" id="{96FE11BC-DD19-176E-B8A3-389908F9D12B}"/>
                </a:ext>
              </a:extLst>
            </p:cNvPr>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a:extLst>
                <a:ext uri="{FF2B5EF4-FFF2-40B4-BE49-F238E27FC236}">
                  <a16:creationId xmlns:a16="http://schemas.microsoft.com/office/drawing/2014/main" id="{9059AF10-45C4-60F5-1B93-8AB4C4ECCF34}"/>
                </a:ext>
              </a:extLst>
            </p:cNvPr>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a:extLst>
                <a:ext uri="{FF2B5EF4-FFF2-40B4-BE49-F238E27FC236}">
                  <a16:creationId xmlns:a16="http://schemas.microsoft.com/office/drawing/2014/main" id="{D109EFBD-8570-E942-422C-34ADDBD14516}"/>
                </a:ext>
              </a:extLst>
            </p:cNvPr>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a:extLst>
                <a:ext uri="{FF2B5EF4-FFF2-40B4-BE49-F238E27FC236}">
                  <a16:creationId xmlns:a16="http://schemas.microsoft.com/office/drawing/2014/main" id="{4859125C-59DF-0A0A-77D3-62E5F89E92B2}"/>
                </a:ext>
              </a:extLst>
            </p:cNvPr>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a:extLst>
                <a:ext uri="{FF2B5EF4-FFF2-40B4-BE49-F238E27FC236}">
                  <a16:creationId xmlns:a16="http://schemas.microsoft.com/office/drawing/2014/main" id="{008664DA-418C-492E-11A5-046B45648F84}"/>
                </a:ext>
              </a:extLst>
            </p:cNvPr>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a:extLst>
                <a:ext uri="{FF2B5EF4-FFF2-40B4-BE49-F238E27FC236}">
                  <a16:creationId xmlns:a16="http://schemas.microsoft.com/office/drawing/2014/main" id="{9C1B8DA2-431B-5E1E-1646-77F9DFB49883}"/>
                </a:ext>
              </a:extLst>
            </p:cNvPr>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a:extLst>
                <a:ext uri="{FF2B5EF4-FFF2-40B4-BE49-F238E27FC236}">
                  <a16:creationId xmlns:a16="http://schemas.microsoft.com/office/drawing/2014/main" id="{24247CC9-63E9-2093-418F-EA2B2687C33C}"/>
                </a:ext>
              </a:extLst>
            </p:cNvPr>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a:extLst>
                <a:ext uri="{FF2B5EF4-FFF2-40B4-BE49-F238E27FC236}">
                  <a16:creationId xmlns:a16="http://schemas.microsoft.com/office/drawing/2014/main" id="{28426F06-335E-92A7-3BEB-6CDE76C96A84}"/>
                </a:ext>
              </a:extLst>
            </p:cNvPr>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a:extLst>
                <a:ext uri="{FF2B5EF4-FFF2-40B4-BE49-F238E27FC236}">
                  <a16:creationId xmlns:a16="http://schemas.microsoft.com/office/drawing/2014/main" id="{189F31E3-0879-8BA0-AFB6-730258421A11}"/>
                </a:ext>
              </a:extLst>
            </p:cNvPr>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a:extLst>
                <a:ext uri="{FF2B5EF4-FFF2-40B4-BE49-F238E27FC236}">
                  <a16:creationId xmlns:a16="http://schemas.microsoft.com/office/drawing/2014/main" id="{82E10485-97D0-DA65-E15F-05A5BDDCB1B3}"/>
                </a:ext>
              </a:extLst>
            </p:cNvPr>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a:extLst>
                <a:ext uri="{FF2B5EF4-FFF2-40B4-BE49-F238E27FC236}">
                  <a16:creationId xmlns:a16="http://schemas.microsoft.com/office/drawing/2014/main" id="{50C92148-0D07-10E4-6F11-2D31BAF89D96}"/>
                </a:ext>
              </a:extLst>
            </p:cNvPr>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a:extLst>
                <a:ext uri="{FF2B5EF4-FFF2-40B4-BE49-F238E27FC236}">
                  <a16:creationId xmlns:a16="http://schemas.microsoft.com/office/drawing/2014/main" id="{EE62D919-F58B-1BE3-C115-8F3D41A39721}"/>
                </a:ext>
              </a:extLst>
            </p:cNvPr>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a:extLst>
                <a:ext uri="{FF2B5EF4-FFF2-40B4-BE49-F238E27FC236}">
                  <a16:creationId xmlns:a16="http://schemas.microsoft.com/office/drawing/2014/main" id="{48CA0275-CBF5-1466-4066-21A3AD234804}"/>
                </a:ext>
              </a:extLst>
            </p:cNvPr>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a:extLst>
                <a:ext uri="{FF2B5EF4-FFF2-40B4-BE49-F238E27FC236}">
                  <a16:creationId xmlns:a16="http://schemas.microsoft.com/office/drawing/2014/main" id="{3AF522CA-9021-A403-FE91-0733D46B2497}"/>
                </a:ext>
              </a:extLst>
            </p:cNvPr>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a:extLst>
                <a:ext uri="{FF2B5EF4-FFF2-40B4-BE49-F238E27FC236}">
                  <a16:creationId xmlns:a16="http://schemas.microsoft.com/office/drawing/2014/main" id="{C4498A6E-94F3-5E47-3B21-0D94DC822A12}"/>
                </a:ext>
              </a:extLst>
            </p:cNvPr>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a:extLst>
                <a:ext uri="{FF2B5EF4-FFF2-40B4-BE49-F238E27FC236}">
                  <a16:creationId xmlns:a16="http://schemas.microsoft.com/office/drawing/2014/main" id="{DF5CB7B4-B094-8E3D-ED5E-1134F2570AAC}"/>
                </a:ext>
              </a:extLst>
            </p:cNvPr>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a:extLst>
                <a:ext uri="{FF2B5EF4-FFF2-40B4-BE49-F238E27FC236}">
                  <a16:creationId xmlns:a16="http://schemas.microsoft.com/office/drawing/2014/main" id="{2C0D604C-0479-59C1-DFF6-D7DDF3A77DA3}"/>
                </a:ext>
              </a:extLst>
            </p:cNvPr>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 name="Google Shape;891;p71">
              <a:extLst>
                <a:ext uri="{FF2B5EF4-FFF2-40B4-BE49-F238E27FC236}">
                  <a16:creationId xmlns:a16="http://schemas.microsoft.com/office/drawing/2014/main" id="{8529A561-8B18-AD60-7B08-E8EEED7CA843}"/>
                </a:ext>
              </a:extLst>
            </p:cNvPr>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a:extLst>
                <a:ext uri="{FF2B5EF4-FFF2-40B4-BE49-F238E27FC236}">
                  <a16:creationId xmlns:a16="http://schemas.microsoft.com/office/drawing/2014/main" id="{E86356DA-2771-6525-0730-A2C719447AFF}"/>
                </a:ext>
              </a:extLst>
            </p:cNvPr>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a:extLst>
                <a:ext uri="{FF2B5EF4-FFF2-40B4-BE49-F238E27FC236}">
                  <a16:creationId xmlns:a16="http://schemas.microsoft.com/office/drawing/2014/main" id="{59401AEB-5CD2-F448-A080-8C63156DC60E}"/>
                </a:ext>
              </a:extLst>
            </p:cNvPr>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a:extLst>
                <a:ext uri="{FF2B5EF4-FFF2-40B4-BE49-F238E27FC236}">
                  <a16:creationId xmlns:a16="http://schemas.microsoft.com/office/drawing/2014/main" id="{A442A627-5834-263B-B015-A31B51392F58}"/>
                </a:ext>
              </a:extLst>
            </p:cNvPr>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a:extLst>
                <a:ext uri="{FF2B5EF4-FFF2-40B4-BE49-F238E27FC236}">
                  <a16:creationId xmlns:a16="http://schemas.microsoft.com/office/drawing/2014/main" id="{0FC3C9C6-0843-AD68-DB4E-BB3D3EFA5B71}"/>
                </a:ext>
              </a:extLst>
            </p:cNvPr>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a:extLst>
                <a:ext uri="{FF2B5EF4-FFF2-40B4-BE49-F238E27FC236}">
                  <a16:creationId xmlns:a16="http://schemas.microsoft.com/office/drawing/2014/main" id="{109741B4-1DB1-B19C-FE69-EAF30C8CBE1F}"/>
                </a:ext>
              </a:extLst>
            </p:cNvPr>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a:extLst>
                <a:ext uri="{FF2B5EF4-FFF2-40B4-BE49-F238E27FC236}">
                  <a16:creationId xmlns:a16="http://schemas.microsoft.com/office/drawing/2014/main" id="{B9C747E4-6DD9-2978-9772-2E325FFAB85D}"/>
                </a:ext>
              </a:extLst>
            </p:cNvPr>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a:extLst>
                <a:ext uri="{FF2B5EF4-FFF2-40B4-BE49-F238E27FC236}">
                  <a16:creationId xmlns:a16="http://schemas.microsoft.com/office/drawing/2014/main" id="{9B06008B-A9D8-CD8F-6C9F-800EE1419857}"/>
                </a:ext>
              </a:extLst>
            </p:cNvPr>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a:extLst>
                <a:ext uri="{FF2B5EF4-FFF2-40B4-BE49-F238E27FC236}">
                  <a16:creationId xmlns:a16="http://schemas.microsoft.com/office/drawing/2014/main" id="{81E16506-F292-C5D4-5DB2-C24870DD3884}"/>
                </a:ext>
              </a:extLst>
            </p:cNvPr>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a:extLst>
                <a:ext uri="{FF2B5EF4-FFF2-40B4-BE49-F238E27FC236}">
                  <a16:creationId xmlns:a16="http://schemas.microsoft.com/office/drawing/2014/main" id="{967513E9-94FA-8300-43F3-F27A37E93520}"/>
                </a:ext>
              </a:extLst>
            </p:cNvPr>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a:extLst>
                <a:ext uri="{FF2B5EF4-FFF2-40B4-BE49-F238E27FC236}">
                  <a16:creationId xmlns:a16="http://schemas.microsoft.com/office/drawing/2014/main" id="{C2AEF1B4-3457-2464-E2D4-930AC09D7211}"/>
                </a:ext>
              </a:extLst>
            </p:cNvPr>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a:extLst>
                <a:ext uri="{FF2B5EF4-FFF2-40B4-BE49-F238E27FC236}">
                  <a16:creationId xmlns:a16="http://schemas.microsoft.com/office/drawing/2014/main" id="{06825F28-9A6C-D459-F2C4-02DAE82957C0}"/>
                </a:ext>
              </a:extLst>
            </p:cNvPr>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a:extLst>
                <a:ext uri="{FF2B5EF4-FFF2-40B4-BE49-F238E27FC236}">
                  <a16:creationId xmlns:a16="http://schemas.microsoft.com/office/drawing/2014/main" id="{86E33450-2D33-0C7E-8FEB-EB0BF9F9BD69}"/>
                </a:ext>
              </a:extLst>
            </p:cNvPr>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a:extLst>
                <a:ext uri="{FF2B5EF4-FFF2-40B4-BE49-F238E27FC236}">
                  <a16:creationId xmlns:a16="http://schemas.microsoft.com/office/drawing/2014/main" id="{000A288C-B434-0E3B-7E81-B61953268E60}"/>
                </a:ext>
              </a:extLst>
            </p:cNvPr>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a:extLst>
                <a:ext uri="{FF2B5EF4-FFF2-40B4-BE49-F238E27FC236}">
                  <a16:creationId xmlns:a16="http://schemas.microsoft.com/office/drawing/2014/main" id="{D63578D2-998F-0AAB-B224-847E8C398ADF}"/>
                </a:ext>
              </a:extLst>
            </p:cNvPr>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a:extLst>
                <a:ext uri="{FF2B5EF4-FFF2-40B4-BE49-F238E27FC236}">
                  <a16:creationId xmlns:a16="http://schemas.microsoft.com/office/drawing/2014/main" id="{B38A1D9A-E937-4BE2-7541-6E78EF809B62}"/>
                </a:ext>
              </a:extLst>
            </p:cNvPr>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a:extLst>
                <a:ext uri="{FF2B5EF4-FFF2-40B4-BE49-F238E27FC236}">
                  <a16:creationId xmlns:a16="http://schemas.microsoft.com/office/drawing/2014/main" id="{B906F4C6-9F8C-0DBA-DA26-7E7C25100E1A}"/>
                </a:ext>
              </a:extLst>
            </p:cNvPr>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a:extLst>
                <a:ext uri="{FF2B5EF4-FFF2-40B4-BE49-F238E27FC236}">
                  <a16:creationId xmlns:a16="http://schemas.microsoft.com/office/drawing/2014/main" id="{74C2A5C3-A10B-5C51-0A4F-FBDC47F11283}"/>
                </a:ext>
              </a:extLst>
            </p:cNvPr>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a:extLst>
                <a:ext uri="{FF2B5EF4-FFF2-40B4-BE49-F238E27FC236}">
                  <a16:creationId xmlns:a16="http://schemas.microsoft.com/office/drawing/2014/main" id="{F3109524-0393-A4EC-6012-86F3C6FA1C06}"/>
                </a:ext>
              </a:extLst>
            </p:cNvPr>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a:extLst>
                <a:ext uri="{FF2B5EF4-FFF2-40B4-BE49-F238E27FC236}">
                  <a16:creationId xmlns:a16="http://schemas.microsoft.com/office/drawing/2014/main" id="{42D3D2FF-F763-5C60-4261-392603EDA06F}"/>
                </a:ext>
              </a:extLst>
            </p:cNvPr>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a:extLst>
                <a:ext uri="{FF2B5EF4-FFF2-40B4-BE49-F238E27FC236}">
                  <a16:creationId xmlns:a16="http://schemas.microsoft.com/office/drawing/2014/main" id="{54DC3E4F-B5ED-238D-B527-AEAACE8608E7}"/>
                </a:ext>
              </a:extLst>
            </p:cNvPr>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a:extLst>
              <a:ext uri="{FF2B5EF4-FFF2-40B4-BE49-F238E27FC236}">
                <a16:creationId xmlns:a16="http://schemas.microsoft.com/office/drawing/2014/main" id="{D19EBAD9-E55C-3507-917E-A16EC8812F91}"/>
              </a:ext>
            </a:extLst>
          </p:cNvPr>
          <p:cNvSpPr txBox="1">
            <a:spLocks noGrp="1"/>
          </p:cNvSpPr>
          <p:nvPr>
            <p:ph type="title"/>
          </p:nvPr>
        </p:nvSpPr>
        <p:spPr>
          <a:xfrm>
            <a:off x="2043760" y="983718"/>
            <a:ext cx="6879006" cy="11247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1500" kern="100" dirty="0">
                <a:latin typeface="Lucida Calligraphy" panose="03010101010101010101" pitchFamily="66" charset="0"/>
                <a:cs typeface="Times New Roman" panose="02020603050405020304" pitchFamily="18" charset="0"/>
              </a:rPr>
              <a:t>DEMO</a:t>
            </a:r>
            <a:endParaRPr lang="en-US" sz="2800" dirty="0">
              <a:latin typeface="Lucida Calligraphy" panose="03010101010101010101" pitchFamily="66" charset="0"/>
              <a:cs typeface="Times New Roman" panose="02020603050405020304" pitchFamily="18" charset="0"/>
            </a:endParaRPr>
          </a:p>
        </p:txBody>
      </p:sp>
      <p:sp>
        <p:nvSpPr>
          <p:cNvPr id="918" name="Google Shape;918;p71">
            <a:extLst>
              <a:ext uri="{FF2B5EF4-FFF2-40B4-BE49-F238E27FC236}">
                <a16:creationId xmlns:a16="http://schemas.microsoft.com/office/drawing/2014/main" id="{C3E61D28-710F-4B13-852E-2A5BE2FB2386}"/>
              </a:ext>
            </a:extLst>
          </p:cNvPr>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Demo</a:t>
            </a:r>
            <a:endParaRPr sz="1800" dirty="0"/>
          </a:p>
        </p:txBody>
      </p:sp>
      <p:grpSp>
        <p:nvGrpSpPr>
          <p:cNvPr id="914" name="Google Shape;914;p71">
            <a:extLst>
              <a:ext uri="{FF2B5EF4-FFF2-40B4-BE49-F238E27FC236}">
                <a16:creationId xmlns:a16="http://schemas.microsoft.com/office/drawing/2014/main" id="{85E296D0-7132-3C53-F137-8A2A7F93BADA}"/>
              </a:ext>
            </a:extLst>
          </p:cNvPr>
          <p:cNvGrpSpPr/>
          <p:nvPr/>
        </p:nvGrpSpPr>
        <p:grpSpPr>
          <a:xfrm>
            <a:off x="757116" y="874946"/>
            <a:ext cx="1796097" cy="1159206"/>
            <a:chOff x="3980482" y="558249"/>
            <a:chExt cx="1796097" cy="1159206"/>
          </a:xfrm>
        </p:grpSpPr>
        <p:sp>
          <p:nvSpPr>
            <p:cNvPr id="915" name="Google Shape;915;p71">
              <a:extLst>
                <a:ext uri="{FF2B5EF4-FFF2-40B4-BE49-F238E27FC236}">
                  <a16:creationId xmlns:a16="http://schemas.microsoft.com/office/drawing/2014/main" id="{A29F60B9-F724-DD7F-F70A-CA10B94D12B9}"/>
                </a:ext>
              </a:extLst>
            </p:cNvPr>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a:extLst>
                <a:ext uri="{FF2B5EF4-FFF2-40B4-BE49-F238E27FC236}">
                  <a16:creationId xmlns:a16="http://schemas.microsoft.com/office/drawing/2014/main" id="{E9EDC760-81D6-FE3E-6C51-6970BAD9E8DD}"/>
                </a:ext>
              </a:extLst>
            </p:cNvPr>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a:extLst>
                <a:ext uri="{FF2B5EF4-FFF2-40B4-BE49-F238E27FC236}">
                  <a16:creationId xmlns:a16="http://schemas.microsoft.com/office/drawing/2014/main" id="{3CE51A47-8326-AE19-5349-0C4CFC572F4D}"/>
                </a:ext>
              </a:extLst>
            </p:cNvPr>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AD4F720D-D897-5F46-D817-F2EF6E71DABB}"/>
              </a:ext>
            </a:extLst>
          </p:cNvPr>
          <p:cNvPicPr>
            <a:picLocks noChangeAspect="1"/>
          </p:cNvPicPr>
          <p:nvPr/>
        </p:nvPicPr>
        <p:blipFill>
          <a:blip r:embed="rId3"/>
          <a:stretch>
            <a:fillRect/>
          </a:stretch>
        </p:blipFill>
        <p:spPr>
          <a:xfrm>
            <a:off x="3173730" y="2987040"/>
            <a:ext cx="1946910" cy="1946910"/>
          </a:xfrm>
          <a:prstGeom prst="rect">
            <a:avLst/>
          </a:prstGeom>
        </p:spPr>
      </p:pic>
      <p:pic>
        <p:nvPicPr>
          <p:cNvPr id="10" name="Picture 9">
            <a:extLst>
              <a:ext uri="{FF2B5EF4-FFF2-40B4-BE49-F238E27FC236}">
                <a16:creationId xmlns:a16="http://schemas.microsoft.com/office/drawing/2014/main" id="{0325C118-753E-1161-C308-3B34114F31F1}"/>
              </a:ext>
            </a:extLst>
          </p:cNvPr>
          <p:cNvPicPr>
            <a:picLocks noChangeAspect="1"/>
          </p:cNvPicPr>
          <p:nvPr/>
        </p:nvPicPr>
        <p:blipFill>
          <a:blip r:embed="rId4"/>
          <a:srcRect/>
          <a:stretch/>
        </p:blipFill>
        <p:spPr>
          <a:xfrm>
            <a:off x="6404610" y="2956560"/>
            <a:ext cx="1946910" cy="1946910"/>
          </a:xfrm>
          <a:prstGeom prst="rect">
            <a:avLst/>
          </a:prstGeom>
        </p:spPr>
      </p:pic>
    </p:spTree>
    <p:extLst>
      <p:ext uri="{BB962C8B-B14F-4D97-AF65-F5344CB8AC3E}">
        <p14:creationId xmlns:p14="http://schemas.microsoft.com/office/powerpoint/2010/main" val="14376960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854">
          <a:extLst>
            <a:ext uri="{FF2B5EF4-FFF2-40B4-BE49-F238E27FC236}">
              <a16:creationId xmlns:a16="http://schemas.microsoft.com/office/drawing/2014/main" id="{50EDB378-F252-5F46-4270-49E63BEBE4C8}"/>
            </a:ext>
          </a:extLst>
        </p:cNvPr>
        <p:cNvGrpSpPr/>
        <p:nvPr/>
      </p:nvGrpSpPr>
      <p:grpSpPr>
        <a:xfrm>
          <a:off x="0" y="0"/>
          <a:ext cx="0" cy="0"/>
          <a:chOff x="0" y="0"/>
          <a:chExt cx="0" cy="0"/>
        </a:xfrm>
      </p:grpSpPr>
      <p:grpSp>
        <p:nvGrpSpPr>
          <p:cNvPr id="855" name="Google Shape;855;p71">
            <a:extLst>
              <a:ext uri="{FF2B5EF4-FFF2-40B4-BE49-F238E27FC236}">
                <a16:creationId xmlns:a16="http://schemas.microsoft.com/office/drawing/2014/main" id="{51D8981B-F801-0B2C-C559-AB1B7B582BF4}"/>
              </a:ext>
            </a:extLst>
          </p:cNvPr>
          <p:cNvGrpSpPr/>
          <p:nvPr/>
        </p:nvGrpSpPr>
        <p:grpSpPr>
          <a:xfrm rot="20941045">
            <a:off x="492759" y="2374113"/>
            <a:ext cx="2098041" cy="2378810"/>
            <a:chOff x="492759" y="390576"/>
            <a:chExt cx="4383086" cy="4362347"/>
          </a:xfrm>
        </p:grpSpPr>
        <p:sp>
          <p:nvSpPr>
            <p:cNvPr id="856" name="Google Shape;856;p71">
              <a:extLst>
                <a:ext uri="{FF2B5EF4-FFF2-40B4-BE49-F238E27FC236}">
                  <a16:creationId xmlns:a16="http://schemas.microsoft.com/office/drawing/2014/main" id="{1BD6704C-0B6B-9464-3E9C-386B04B7EAF7}"/>
                </a:ext>
              </a:extLst>
            </p:cNvPr>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a:extLst>
                <a:ext uri="{FF2B5EF4-FFF2-40B4-BE49-F238E27FC236}">
                  <a16:creationId xmlns:a16="http://schemas.microsoft.com/office/drawing/2014/main" id="{0E27E0B0-94C5-30C4-C8D6-6255C9D4D4EE}"/>
                </a:ext>
              </a:extLst>
            </p:cNvPr>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a:extLst>
                <a:ext uri="{FF2B5EF4-FFF2-40B4-BE49-F238E27FC236}">
                  <a16:creationId xmlns:a16="http://schemas.microsoft.com/office/drawing/2014/main" id="{3BED88CE-61DB-FDC6-1300-0FD884A46B39}"/>
                </a:ext>
              </a:extLst>
            </p:cNvPr>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a:extLst>
                <a:ext uri="{FF2B5EF4-FFF2-40B4-BE49-F238E27FC236}">
                  <a16:creationId xmlns:a16="http://schemas.microsoft.com/office/drawing/2014/main" id="{339D2154-88DF-08B5-AD9F-D970F9FBF880}"/>
                </a:ext>
              </a:extLst>
            </p:cNvPr>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a:extLst>
                <a:ext uri="{FF2B5EF4-FFF2-40B4-BE49-F238E27FC236}">
                  <a16:creationId xmlns:a16="http://schemas.microsoft.com/office/drawing/2014/main" id="{0DC3C309-CC87-ECB2-6841-4266BB7664C0}"/>
                </a:ext>
              </a:extLst>
            </p:cNvPr>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a:extLst>
                <a:ext uri="{FF2B5EF4-FFF2-40B4-BE49-F238E27FC236}">
                  <a16:creationId xmlns:a16="http://schemas.microsoft.com/office/drawing/2014/main" id="{93150090-8324-A165-1B8D-41E994297FC8}"/>
                </a:ext>
              </a:extLst>
            </p:cNvPr>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a:extLst>
                <a:ext uri="{FF2B5EF4-FFF2-40B4-BE49-F238E27FC236}">
                  <a16:creationId xmlns:a16="http://schemas.microsoft.com/office/drawing/2014/main" id="{1A76CA17-CFB9-BAEC-1DD9-E00935C5D46F}"/>
                </a:ext>
              </a:extLst>
            </p:cNvPr>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a:extLst>
                <a:ext uri="{FF2B5EF4-FFF2-40B4-BE49-F238E27FC236}">
                  <a16:creationId xmlns:a16="http://schemas.microsoft.com/office/drawing/2014/main" id="{FFE2797E-7B52-2C44-59EA-F535693D1DCF}"/>
                </a:ext>
              </a:extLst>
            </p:cNvPr>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a:extLst>
                <a:ext uri="{FF2B5EF4-FFF2-40B4-BE49-F238E27FC236}">
                  <a16:creationId xmlns:a16="http://schemas.microsoft.com/office/drawing/2014/main" id="{52A15714-7DCE-F7D0-F498-BFE0EA0B0AA3}"/>
                </a:ext>
              </a:extLst>
            </p:cNvPr>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a:extLst>
                <a:ext uri="{FF2B5EF4-FFF2-40B4-BE49-F238E27FC236}">
                  <a16:creationId xmlns:a16="http://schemas.microsoft.com/office/drawing/2014/main" id="{B55CE252-7A52-3442-8900-F4DEF71F81F9}"/>
                </a:ext>
              </a:extLst>
            </p:cNvPr>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a:extLst>
                <a:ext uri="{FF2B5EF4-FFF2-40B4-BE49-F238E27FC236}">
                  <a16:creationId xmlns:a16="http://schemas.microsoft.com/office/drawing/2014/main" id="{21E9DC90-5CD4-AF97-3EBB-64DBADA79035}"/>
                </a:ext>
              </a:extLst>
            </p:cNvPr>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a:extLst>
                <a:ext uri="{FF2B5EF4-FFF2-40B4-BE49-F238E27FC236}">
                  <a16:creationId xmlns:a16="http://schemas.microsoft.com/office/drawing/2014/main" id="{E47B4B4B-993E-48EF-5D29-6F3AA93AE434}"/>
                </a:ext>
              </a:extLst>
            </p:cNvPr>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a:extLst>
                <a:ext uri="{FF2B5EF4-FFF2-40B4-BE49-F238E27FC236}">
                  <a16:creationId xmlns:a16="http://schemas.microsoft.com/office/drawing/2014/main" id="{D0FD8A74-F9A4-BC36-F06A-57FF21A2E75E}"/>
                </a:ext>
              </a:extLst>
            </p:cNvPr>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a:extLst>
                <a:ext uri="{FF2B5EF4-FFF2-40B4-BE49-F238E27FC236}">
                  <a16:creationId xmlns:a16="http://schemas.microsoft.com/office/drawing/2014/main" id="{27EA652B-E1D7-9CBD-D997-10D5FE760984}"/>
                </a:ext>
              </a:extLst>
            </p:cNvPr>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a:extLst>
                <a:ext uri="{FF2B5EF4-FFF2-40B4-BE49-F238E27FC236}">
                  <a16:creationId xmlns:a16="http://schemas.microsoft.com/office/drawing/2014/main" id="{C0901901-6994-E912-8764-F81C628D1749}"/>
                </a:ext>
              </a:extLst>
            </p:cNvPr>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a:extLst>
                <a:ext uri="{FF2B5EF4-FFF2-40B4-BE49-F238E27FC236}">
                  <a16:creationId xmlns:a16="http://schemas.microsoft.com/office/drawing/2014/main" id="{0A887B92-729D-298C-49AB-5554C5DF3776}"/>
                </a:ext>
              </a:extLst>
            </p:cNvPr>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a:extLst>
                <a:ext uri="{FF2B5EF4-FFF2-40B4-BE49-F238E27FC236}">
                  <a16:creationId xmlns:a16="http://schemas.microsoft.com/office/drawing/2014/main" id="{0ED2C376-F944-FB1E-E913-45FE573A7E4A}"/>
                </a:ext>
              </a:extLst>
            </p:cNvPr>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a:extLst>
                <a:ext uri="{FF2B5EF4-FFF2-40B4-BE49-F238E27FC236}">
                  <a16:creationId xmlns:a16="http://schemas.microsoft.com/office/drawing/2014/main" id="{F26A8849-1A90-C053-A7C2-1CF30280FB60}"/>
                </a:ext>
              </a:extLst>
            </p:cNvPr>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a:extLst>
                <a:ext uri="{FF2B5EF4-FFF2-40B4-BE49-F238E27FC236}">
                  <a16:creationId xmlns:a16="http://schemas.microsoft.com/office/drawing/2014/main" id="{D2B75E42-7FF6-F115-2E88-78EB38893F0A}"/>
                </a:ext>
              </a:extLst>
            </p:cNvPr>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a:extLst>
                <a:ext uri="{FF2B5EF4-FFF2-40B4-BE49-F238E27FC236}">
                  <a16:creationId xmlns:a16="http://schemas.microsoft.com/office/drawing/2014/main" id="{6144C48A-E726-2A8E-4B6B-2C9EBC7B176F}"/>
                </a:ext>
              </a:extLst>
            </p:cNvPr>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a:extLst>
                <a:ext uri="{FF2B5EF4-FFF2-40B4-BE49-F238E27FC236}">
                  <a16:creationId xmlns:a16="http://schemas.microsoft.com/office/drawing/2014/main" id="{1DE4F1B2-E8B6-208C-4BDE-0EE951E369D4}"/>
                </a:ext>
              </a:extLst>
            </p:cNvPr>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a:extLst>
                <a:ext uri="{FF2B5EF4-FFF2-40B4-BE49-F238E27FC236}">
                  <a16:creationId xmlns:a16="http://schemas.microsoft.com/office/drawing/2014/main" id="{2D80A6EE-65A5-F11D-68F9-C011AB15A1B5}"/>
                </a:ext>
              </a:extLst>
            </p:cNvPr>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a:extLst>
                <a:ext uri="{FF2B5EF4-FFF2-40B4-BE49-F238E27FC236}">
                  <a16:creationId xmlns:a16="http://schemas.microsoft.com/office/drawing/2014/main" id="{9D989EA5-351C-DF33-A908-4C205EAB394B}"/>
                </a:ext>
              </a:extLst>
            </p:cNvPr>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a:extLst>
                <a:ext uri="{FF2B5EF4-FFF2-40B4-BE49-F238E27FC236}">
                  <a16:creationId xmlns:a16="http://schemas.microsoft.com/office/drawing/2014/main" id="{AFB44F5B-1385-7F01-C53F-3637696F9553}"/>
                </a:ext>
              </a:extLst>
            </p:cNvPr>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a:extLst>
                <a:ext uri="{FF2B5EF4-FFF2-40B4-BE49-F238E27FC236}">
                  <a16:creationId xmlns:a16="http://schemas.microsoft.com/office/drawing/2014/main" id="{9041142E-33DA-8F74-A630-657EA3E220C8}"/>
                </a:ext>
              </a:extLst>
            </p:cNvPr>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a:extLst>
                <a:ext uri="{FF2B5EF4-FFF2-40B4-BE49-F238E27FC236}">
                  <a16:creationId xmlns:a16="http://schemas.microsoft.com/office/drawing/2014/main" id="{9C2B2A8B-E94E-0A6C-9AE1-D04BE00947A0}"/>
                </a:ext>
              </a:extLst>
            </p:cNvPr>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a:extLst>
                <a:ext uri="{FF2B5EF4-FFF2-40B4-BE49-F238E27FC236}">
                  <a16:creationId xmlns:a16="http://schemas.microsoft.com/office/drawing/2014/main" id="{A323569E-3C77-EC3C-B175-AE98FA87EFA5}"/>
                </a:ext>
              </a:extLst>
            </p:cNvPr>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a:extLst>
                <a:ext uri="{FF2B5EF4-FFF2-40B4-BE49-F238E27FC236}">
                  <a16:creationId xmlns:a16="http://schemas.microsoft.com/office/drawing/2014/main" id="{D13762E2-789F-2DF5-1FCE-1C7CC62244EF}"/>
                </a:ext>
              </a:extLst>
            </p:cNvPr>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a:extLst>
                <a:ext uri="{FF2B5EF4-FFF2-40B4-BE49-F238E27FC236}">
                  <a16:creationId xmlns:a16="http://schemas.microsoft.com/office/drawing/2014/main" id="{71037077-33DB-1C64-381D-281471AC9B7B}"/>
                </a:ext>
              </a:extLst>
            </p:cNvPr>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a:extLst>
                <a:ext uri="{FF2B5EF4-FFF2-40B4-BE49-F238E27FC236}">
                  <a16:creationId xmlns:a16="http://schemas.microsoft.com/office/drawing/2014/main" id="{79D2FC45-2C35-C310-B0B8-CF37F4E06C2D}"/>
                </a:ext>
              </a:extLst>
            </p:cNvPr>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a:extLst>
                <a:ext uri="{FF2B5EF4-FFF2-40B4-BE49-F238E27FC236}">
                  <a16:creationId xmlns:a16="http://schemas.microsoft.com/office/drawing/2014/main" id="{0C7083B9-7AAC-FD07-02AF-888D1136EEAF}"/>
                </a:ext>
              </a:extLst>
            </p:cNvPr>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a:extLst>
                <a:ext uri="{FF2B5EF4-FFF2-40B4-BE49-F238E27FC236}">
                  <a16:creationId xmlns:a16="http://schemas.microsoft.com/office/drawing/2014/main" id="{749F594E-BB39-1C8D-8960-55179799C1A8}"/>
                </a:ext>
              </a:extLst>
            </p:cNvPr>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a:extLst>
                <a:ext uri="{FF2B5EF4-FFF2-40B4-BE49-F238E27FC236}">
                  <a16:creationId xmlns:a16="http://schemas.microsoft.com/office/drawing/2014/main" id="{90E7CDE7-919C-4CE7-C32F-5875D526342E}"/>
                </a:ext>
              </a:extLst>
            </p:cNvPr>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a:extLst>
                <a:ext uri="{FF2B5EF4-FFF2-40B4-BE49-F238E27FC236}">
                  <a16:creationId xmlns:a16="http://schemas.microsoft.com/office/drawing/2014/main" id="{DD013A04-3A4E-2AF6-916F-C56D3346BAB9}"/>
                </a:ext>
              </a:extLst>
            </p:cNvPr>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a:extLst>
                <a:ext uri="{FF2B5EF4-FFF2-40B4-BE49-F238E27FC236}">
                  <a16:creationId xmlns:a16="http://schemas.microsoft.com/office/drawing/2014/main" id="{11A930EA-C859-8507-9CDE-1D6B3E85C607}"/>
                </a:ext>
              </a:extLst>
            </p:cNvPr>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a:extLst>
                <a:ext uri="{FF2B5EF4-FFF2-40B4-BE49-F238E27FC236}">
                  <a16:creationId xmlns:a16="http://schemas.microsoft.com/office/drawing/2014/main" id="{356F9B55-657B-6AAD-0EFF-567DC6E945A7}"/>
                </a:ext>
              </a:extLst>
            </p:cNvPr>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a:extLst>
                <a:ext uri="{FF2B5EF4-FFF2-40B4-BE49-F238E27FC236}">
                  <a16:creationId xmlns:a16="http://schemas.microsoft.com/office/drawing/2014/main" id="{27487A3C-1018-6674-246A-DC509E114ED3}"/>
                </a:ext>
              </a:extLst>
            </p:cNvPr>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a:extLst>
                <a:ext uri="{FF2B5EF4-FFF2-40B4-BE49-F238E27FC236}">
                  <a16:creationId xmlns:a16="http://schemas.microsoft.com/office/drawing/2014/main" id="{694E8B4A-02FC-D60E-6D1C-904164C6B2D9}"/>
                </a:ext>
              </a:extLst>
            </p:cNvPr>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a:extLst>
                <a:ext uri="{FF2B5EF4-FFF2-40B4-BE49-F238E27FC236}">
                  <a16:creationId xmlns:a16="http://schemas.microsoft.com/office/drawing/2014/main" id="{D91D5B60-65AA-A626-CBC9-3CEBFFB589EB}"/>
                </a:ext>
              </a:extLst>
            </p:cNvPr>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a:extLst>
                <a:ext uri="{FF2B5EF4-FFF2-40B4-BE49-F238E27FC236}">
                  <a16:creationId xmlns:a16="http://schemas.microsoft.com/office/drawing/2014/main" id="{D1AE8133-8BED-6A96-75F2-B132C62569A6}"/>
                </a:ext>
              </a:extLst>
            </p:cNvPr>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a:extLst>
                <a:ext uri="{FF2B5EF4-FFF2-40B4-BE49-F238E27FC236}">
                  <a16:creationId xmlns:a16="http://schemas.microsoft.com/office/drawing/2014/main" id="{2823C756-4A76-BE73-27AA-5985A3817947}"/>
                </a:ext>
              </a:extLst>
            </p:cNvPr>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a:extLst>
                <a:ext uri="{FF2B5EF4-FFF2-40B4-BE49-F238E27FC236}">
                  <a16:creationId xmlns:a16="http://schemas.microsoft.com/office/drawing/2014/main" id="{F147F82F-782B-DB47-E0EE-7815DDBF7003}"/>
                </a:ext>
              </a:extLst>
            </p:cNvPr>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a:extLst>
                <a:ext uri="{FF2B5EF4-FFF2-40B4-BE49-F238E27FC236}">
                  <a16:creationId xmlns:a16="http://schemas.microsoft.com/office/drawing/2014/main" id="{24E1A41C-F3F2-E2ED-5770-BC5C89C5D143}"/>
                </a:ext>
              </a:extLst>
            </p:cNvPr>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a:extLst>
                <a:ext uri="{FF2B5EF4-FFF2-40B4-BE49-F238E27FC236}">
                  <a16:creationId xmlns:a16="http://schemas.microsoft.com/office/drawing/2014/main" id="{EFB8E751-20AC-567F-428F-8A44428D6E7B}"/>
                </a:ext>
              </a:extLst>
            </p:cNvPr>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a:extLst>
                <a:ext uri="{FF2B5EF4-FFF2-40B4-BE49-F238E27FC236}">
                  <a16:creationId xmlns:a16="http://schemas.microsoft.com/office/drawing/2014/main" id="{482F10E5-D667-75F9-9320-72F6EE09409C}"/>
                </a:ext>
              </a:extLst>
            </p:cNvPr>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a:extLst>
                <a:ext uri="{FF2B5EF4-FFF2-40B4-BE49-F238E27FC236}">
                  <a16:creationId xmlns:a16="http://schemas.microsoft.com/office/drawing/2014/main" id="{BE43D2BB-6C1C-9631-7FFE-B51C185DCAEA}"/>
                </a:ext>
              </a:extLst>
            </p:cNvPr>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a:extLst>
                <a:ext uri="{FF2B5EF4-FFF2-40B4-BE49-F238E27FC236}">
                  <a16:creationId xmlns:a16="http://schemas.microsoft.com/office/drawing/2014/main" id="{AC8E5C7C-87E4-E0C8-FE4B-554CC559D486}"/>
                </a:ext>
              </a:extLst>
            </p:cNvPr>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a:extLst>
                <a:ext uri="{FF2B5EF4-FFF2-40B4-BE49-F238E27FC236}">
                  <a16:creationId xmlns:a16="http://schemas.microsoft.com/office/drawing/2014/main" id="{8DE7948C-FAC4-CF79-F995-772A2DC55F22}"/>
                </a:ext>
              </a:extLst>
            </p:cNvPr>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a:extLst>
                <a:ext uri="{FF2B5EF4-FFF2-40B4-BE49-F238E27FC236}">
                  <a16:creationId xmlns:a16="http://schemas.microsoft.com/office/drawing/2014/main" id="{BEC7FF93-E05B-128C-13AD-CFEEC01B51B5}"/>
                </a:ext>
              </a:extLst>
            </p:cNvPr>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a:extLst>
                <a:ext uri="{FF2B5EF4-FFF2-40B4-BE49-F238E27FC236}">
                  <a16:creationId xmlns:a16="http://schemas.microsoft.com/office/drawing/2014/main" id="{C9D05DAA-F24C-900E-B558-C01A0DB9BF29}"/>
                </a:ext>
              </a:extLst>
            </p:cNvPr>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a:extLst>
                <a:ext uri="{FF2B5EF4-FFF2-40B4-BE49-F238E27FC236}">
                  <a16:creationId xmlns:a16="http://schemas.microsoft.com/office/drawing/2014/main" id="{9A7E9224-0FE2-4528-A361-424755DF0A26}"/>
                </a:ext>
              </a:extLst>
            </p:cNvPr>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a:extLst>
                <a:ext uri="{FF2B5EF4-FFF2-40B4-BE49-F238E27FC236}">
                  <a16:creationId xmlns:a16="http://schemas.microsoft.com/office/drawing/2014/main" id="{8C4F9E70-75E3-D156-E27A-D1E461CA3925}"/>
                </a:ext>
              </a:extLst>
            </p:cNvPr>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a:extLst>
                <a:ext uri="{FF2B5EF4-FFF2-40B4-BE49-F238E27FC236}">
                  <a16:creationId xmlns:a16="http://schemas.microsoft.com/office/drawing/2014/main" id="{CBC53C64-EA5F-FB03-2F22-3058CE1473B9}"/>
                </a:ext>
              </a:extLst>
            </p:cNvPr>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a:extLst>
                <a:ext uri="{FF2B5EF4-FFF2-40B4-BE49-F238E27FC236}">
                  <a16:creationId xmlns:a16="http://schemas.microsoft.com/office/drawing/2014/main" id="{9A8F091F-F80F-7783-D7F0-DDF4EDDC271B}"/>
                </a:ext>
              </a:extLst>
            </p:cNvPr>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a:extLst>
                <a:ext uri="{FF2B5EF4-FFF2-40B4-BE49-F238E27FC236}">
                  <a16:creationId xmlns:a16="http://schemas.microsoft.com/office/drawing/2014/main" id="{3A7CB7AF-5425-02BA-5193-F0B75DC20097}"/>
                </a:ext>
              </a:extLst>
            </p:cNvPr>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a:extLst>
                <a:ext uri="{FF2B5EF4-FFF2-40B4-BE49-F238E27FC236}">
                  <a16:creationId xmlns:a16="http://schemas.microsoft.com/office/drawing/2014/main" id="{BE54C1D6-0B00-168A-F79D-54D82C32450B}"/>
                </a:ext>
              </a:extLst>
            </p:cNvPr>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a:extLst>
              <a:ext uri="{FF2B5EF4-FFF2-40B4-BE49-F238E27FC236}">
                <a16:creationId xmlns:a16="http://schemas.microsoft.com/office/drawing/2014/main" id="{3563FBF9-D498-B2CF-A347-CFB4AFC42616}"/>
              </a:ext>
            </a:extLst>
          </p:cNvPr>
          <p:cNvSpPr txBox="1">
            <a:spLocks noGrp="1"/>
          </p:cNvSpPr>
          <p:nvPr>
            <p:ph type="title"/>
          </p:nvPr>
        </p:nvSpPr>
        <p:spPr>
          <a:xfrm>
            <a:off x="1916760" y="-113562"/>
            <a:ext cx="6879006" cy="11247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kern="100" dirty="0">
                <a:latin typeface="Lucida Calligraphy" panose="03010101010101010101" pitchFamily="66" charset="0"/>
                <a:cs typeface="Times New Roman" panose="02020603050405020304" pitchFamily="18" charset="0"/>
              </a:rPr>
              <a:t>Project Challenges </a:t>
            </a:r>
            <a:endParaRPr lang="en-US" sz="2800" dirty="0">
              <a:latin typeface="Lucida Calligraphy" panose="03010101010101010101" pitchFamily="66" charset="0"/>
              <a:cs typeface="Times New Roman" panose="02020603050405020304" pitchFamily="18" charset="0"/>
            </a:endParaRPr>
          </a:p>
        </p:txBody>
      </p:sp>
      <p:sp>
        <p:nvSpPr>
          <p:cNvPr id="918" name="Google Shape;918;p71">
            <a:extLst>
              <a:ext uri="{FF2B5EF4-FFF2-40B4-BE49-F238E27FC236}">
                <a16:creationId xmlns:a16="http://schemas.microsoft.com/office/drawing/2014/main" id="{B089D8A4-966F-5EA4-CEFE-0439F6030CB2}"/>
              </a:ext>
            </a:extLst>
          </p:cNvPr>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challenges</a:t>
            </a:r>
            <a:endParaRPr sz="1200" dirty="0"/>
          </a:p>
        </p:txBody>
      </p:sp>
      <p:grpSp>
        <p:nvGrpSpPr>
          <p:cNvPr id="914" name="Google Shape;914;p71">
            <a:extLst>
              <a:ext uri="{FF2B5EF4-FFF2-40B4-BE49-F238E27FC236}">
                <a16:creationId xmlns:a16="http://schemas.microsoft.com/office/drawing/2014/main" id="{03B7ACFE-6A2F-1835-781D-7535FB93EDD3}"/>
              </a:ext>
            </a:extLst>
          </p:cNvPr>
          <p:cNvGrpSpPr/>
          <p:nvPr/>
        </p:nvGrpSpPr>
        <p:grpSpPr>
          <a:xfrm>
            <a:off x="757116" y="874946"/>
            <a:ext cx="1796097" cy="1159206"/>
            <a:chOff x="3980482" y="558249"/>
            <a:chExt cx="1796097" cy="1159206"/>
          </a:xfrm>
        </p:grpSpPr>
        <p:sp>
          <p:nvSpPr>
            <p:cNvPr id="915" name="Google Shape;915;p71">
              <a:extLst>
                <a:ext uri="{FF2B5EF4-FFF2-40B4-BE49-F238E27FC236}">
                  <a16:creationId xmlns:a16="http://schemas.microsoft.com/office/drawing/2014/main" id="{F1A2E63F-A77F-AA5F-C769-C21B514692B5}"/>
                </a:ext>
              </a:extLst>
            </p:cNvPr>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a:extLst>
                <a:ext uri="{FF2B5EF4-FFF2-40B4-BE49-F238E27FC236}">
                  <a16:creationId xmlns:a16="http://schemas.microsoft.com/office/drawing/2014/main" id="{0846D5C4-E88F-C8B5-C33E-E16DB985AD99}"/>
                </a:ext>
              </a:extLst>
            </p:cNvPr>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a:extLst>
                <a:ext uri="{FF2B5EF4-FFF2-40B4-BE49-F238E27FC236}">
                  <a16:creationId xmlns:a16="http://schemas.microsoft.com/office/drawing/2014/main" id="{003766E4-FA0E-11DF-9C94-3828A83AAA3C}"/>
                </a:ext>
              </a:extLst>
            </p:cNvPr>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913;p71">
            <a:extLst>
              <a:ext uri="{FF2B5EF4-FFF2-40B4-BE49-F238E27FC236}">
                <a16:creationId xmlns:a16="http://schemas.microsoft.com/office/drawing/2014/main" id="{AFC34083-72AD-B8C5-BCC5-EB81D1AD7A18}"/>
              </a:ext>
            </a:extLst>
          </p:cNvPr>
          <p:cNvSpPr txBox="1">
            <a:spLocks noGrp="1"/>
          </p:cNvSpPr>
          <p:nvPr>
            <p:ph type="subTitle" idx="1"/>
          </p:nvPr>
        </p:nvSpPr>
        <p:spPr>
          <a:xfrm>
            <a:off x="2794384" y="905476"/>
            <a:ext cx="6227695" cy="3927849"/>
          </a:xfrm>
          <a:prstGeom prst="rect">
            <a:avLst/>
          </a:prstGeom>
        </p:spPr>
        <p:txBody>
          <a:bodyPr spcFirstLastPara="1" wrap="square" lIns="91425" tIns="91425" rIns="91425" bIns="91425" anchor="ctr" anchorCtr="0">
            <a:noAutofit/>
          </a:bodyPr>
          <a:lstStyle/>
          <a:p>
            <a:pPr marL="0" indent="0" algn="just">
              <a:buNone/>
            </a:pPr>
            <a:r>
              <a:rPr lang="en-US" sz="1400" b="1" dirty="0">
                <a:solidFill>
                  <a:schemeClr val="bg2"/>
                </a:solidFill>
                <a:latin typeface="Rockwell" panose="02060603020205020403" pitchFamily="18" charset="0"/>
              </a:rPr>
              <a:t>Challenge: </a:t>
            </a:r>
            <a:r>
              <a:rPr lang="en-US" sz="1400" dirty="0">
                <a:solidFill>
                  <a:schemeClr val="bg2"/>
                </a:solidFill>
                <a:latin typeface="Rockwell" panose="02060603020205020403" pitchFamily="18" charset="0"/>
              </a:rPr>
              <a:t>Designing role-based navigation and ensuring each user saw only relevant options (e.g., faculty shouldn’t see admin-only buttons).</a:t>
            </a:r>
          </a:p>
          <a:p>
            <a:pPr marL="0" indent="0" algn="just">
              <a:buNone/>
            </a:pPr>
            <a:endParaRPr lang="en-US" sz="1400" b="1"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Mitigation: </a:t>
            </a:r>
            <a:r>
              <a:rPr lang="en-US" sz="1400" dirty="0">
                <a:solidFill>
                  <a:schemeClr val="bg2"/>
                </a:solidFill>
                <a:latin typeface="Rockwell" panose="02060603020205020403" pitchFamily="18" charset="0"/>
              </a:rPr>
              <a:t>We introduced a Change User Role admin panel. After login, the front-end requests the user’s role from the server. Depending on the role, the dashboard shows a different set of menu cards. We carefully structured our React components with conditional rendering. In testing, we created accounts for all roles (Student, Faculty, ITS, Sodexo, Admin) to verify correct access control.</a:t>
            </a:r>
          </a:p>
          <a:p>
            <a:pPr marL="0" indent="0" algn="just">
              <a:buNone/>
            </a:pPr>
            <a:endParaRPr lang="en-US" sz="1400"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Agile Link:</a:t>
            </a:r>
            <a:r>
              <a:rPr lang="en-US" sz="1400" dirty="0">
                <a:solidFill>
                  <a:schemeClr val="bg2"/>
                </a:solidFill>
                <a:latin typeface="Rockwell" panose="02060603020205020403" pitchFamily="18" charset="0"/>
              </a:rPr>
              <a:t> We initially missed this in early sprints. after a sprint review feedback session, we realized role enforcement was weak.</a:t>
            </a:r>
          </a:p>
          <a:p>
            <a:pPr marL="0" indent="0" algn="just">
              <a:buNone/>
            </a:pPr>
            <a:endParaRPr lang="en-US" sz="1400" dirty="0">
              <a:solidFill>
                <a:schemeClr val="bg2"/>
              </a:solidFill>
              <a:latin typeface="Rockwell" panose="02060603020205020403" pitchFamily="18" charset="0"/>
            </a:endParaRPr>
          </a:p>
          <a:p>
            <a:pPr marL="0" indent="0" algn="just">
              <a:buNone/>
            </a:pPr>
            <a:r>
              <a:rPr lang="en-US" sz="1400" dirty="0">
                <a:solidFill>
                  <a:schemeClr val="bg2"/>
                </a:solidFill>
                <a:latin typeface="Rockwell" panose="02060603020205020403" pitchFamily="18" charset="0"/>
              </a:rPr>
              <a:t>Based on Agile practices, we quickly adapted the next Sprint backlog to prioritize fixing role-based security.</a:t>
            </a:r>
          </a:p>
          <a:p>
            <a:pPr marL="0" indent="0" algn="just">
              <a:buNone/>
            </a:pPr>
            <a:endParaRPr lang="en-US" sz="1400" dirty="0">
              <a:solidFill>
                <a:schemeClr val="bg2"/>
              </a:solidFill>
              <a:latin typeface="Rockwell" panose="02060603020205020403" pitchFamily="18" charset="0"/>
            </a:endParaRPr>
          </a:p>
          <a:p>
            <a:pPr marL="0" indent="0" algn="just">
              <a:buNone/>
            </a:pPr>
            <a:r>
              <a:rPr lang="en-US" sz="1400" dirty="0">
                <a:solidFill>
                  <a:schemeClr val="bg2"/>
                </a:solidFill>
                <a:latin typeface="Rockwell" panose="02060603020205020403" pitchFamily="18" charset="0"/>
              </a:rPr>
              <a:t>This demonstrated Agile responsiveness — identifying a critical gap early and correcting it before launch through iterative feedback.</a:t>
            </a:r>
          </a:p>
        </p:txBody>
      </p:sp>
    </p:spTree>
    <p:extLst>
      <p:ext uri="{BB962C8B-B14F-4D97-AF65-F5344CB8AC3E}">
        <p14:creationId xmlns:p14="http://schemas.microsoft.com/office/powerpoint/2010/main" val="32601666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854">
          <a:extLst>
            <a:ext uri="{FF2B5EF4-FFF2-40B4-BE49-F238E27FC236}">
              <a16:creationId xmlns:a16="http://schemas.microsoft.com/office/drawing/2014/main" id="{45DEC7F2-3E2F-6165-FD3E-74F3166E3810}"/>
            </a:ext>
          </a:extLst>
        </p:cNvPr>
        <p:cNvGrpSpPr/>
        <p:nvPr/>
      </p:nvGrpSpPr>
      <p:grpSpPr>
        <a:xfrm>
          <a:off x="0" y="0"/>
          <a:ext cx="0" cy="0"/>
          <a:chOff x="0" y="0"/>
          <a:chExt cx="0" cy="0"/>
        </a:xfrm>
      </p:grpSpPr>
      <p:grpSp>
        <p:nvGrpSpPr>
          <p:cNvPr id="855" name="Google Shape;855;p71">
            <a:extLst>
              <a:ext uri="{FF2B5EF4-FFF2-40B4-BE49-F238E27FC236}">
                <a16:creationId xmlns:a16="http://schemas.microsoft.com/office/drawing/2014/main" id="{E8FE9B2C-5374-6AC7-5D0C-491523417EF4}"/>
              </a:ext>
            </a:extLst>
          </p:cNvPr>
          <p:cNvGrpSpPr/>
          <p:nvPr/>
        </p:nvGrpSpPr>
        <p:grpSpPr>
          <a:xfrm rot="20941045">
            <a:off x="492759" y="2374113"/>
            <a:ext cx="2098041" cy="2378810"/>
            <a:chOff x="492759" y="390576"/>
            <a:chExt cx="4383086" cy="4362347"/>
          </a:xfrm>
        </p:grpSpPr>
        <p:sp>
          <p:nvSpPr>
            <p:cNvPr id="856" name="Google Shape;856;p71">
              <a:extLst>
                <a:ext uri="{FF2B5EF4-FFF2-40B4-BE49-F238E27FC236}">
                  <a16:creationId xmlns:a16="http://schemas.microsoft.com/office/drawing/2014/main" id="{C46A6AE2-6C21-969E-B81D-9935FC454DAA}"/>
                </a:ext>
              </a:extLst>
            </p:cNvPr>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a:extLst>
                <a:ext uri="{FF2B5EF4-FFF2-40B4-BE49-F238E27FC236}">
                  <a16:creationId xmlns:a16="http://schemas.microsoft.com/office/drawing/2014/main" id="{A1F71A3A-12AE-15BF-C72E-0B3B71BA5C73}"/>
                </a:ext>
              </a:extLst>
            </p:cNvPr>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a:extLst>
                <a:ext uri="{FF2B5EF4-FFF2-40B4-BE49-F238E27FC236}">
                  <a16:creationId xmlns:a16="http://schemas.microsoft.com/office/drawing/2014/main" id="{840E2A20-A27E-9821-0929-A08C07101E32}"/>
                </a:ext>
              </a:extLst>
            </p:cNvPr>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a:extLst>
                <a:ext uri="{FF2B5EF4-FFF2-40B4-BE49-F238E27FC236}">
                  <a16:creationId xmlns:a16="http://schemas.microsoft.com/office/drawing/2014/main" id="{B641D818-A7D0-3A69-538B-CE39477205F0}"/>
                </a:ext>
              </a:extLst>
            </p:cNvPr>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a:extLst>
                <a:ext uri="{FF2B5EF4-FFF2-40B4-BE49-F238E27FC236}">
                  <a16:creationId xmlns:a16="http://schemas.microsoft.com/office/drawing/2014/main" id="{4E8EC2E0-FD84-9235-F5CC-56381791D4E8}"/>
                </a:ext>
              </a:extLst>
            </p:cNvPr>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a:extLst>
                <a:ext uri="{FF2B5EF4-FFF2-40B4-BE49-F238E27FC236}">
                  <a16:creationId xmlns:a16="http://schemas.microsoft.com/office/drawing/2014/main" id="{C3CF6418-0CA1-19D0-1904-FDF10FC36B60}"/>
                </a:ext>
              </a:extLst>
            </p:cNvPr>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a:extLst>
                <a:ext uri="{FF2B5EF4-FFF2-40B4-BE49-F238E27FC236}">
                  <a16:creationId xmlns:a16="http://schemas.microsoft.com/office/drawing/2014/main" id="{C89CACBE-1B6A-DC3F-65D1-4DFB3D2F45C3}"/>
                </a:ext>
              </a:extLst>
            </p:cNvPr>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a:extLst>
                <a:ext uri="{FF2B5EF4-FFF2-40B4-BE49-F238E27FC236}">
                  <a16:creationId xmlns:a16="http://schemas.microsoft.com/office/drawing/2014/main" id="{189DD593-2ABA-7060-A821-E97E805D213E}"/>
                </a:ext>
              </a:extLst>
            </p:cNvPr>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a:extLst>
                <a:ext uri="{FF2B5EF4-FFF2-40B4-BE49-F238E27FC236}">
                  <a16:creationId xmlns:a16="http://schemas.microsoft.com/office/drawing/2014/main" id="{F16ED601-E350-B853-8CE3-BE89DCCBFF91}"/>
                </a:ext>
              </a:extLst>
            </p:cNvPr>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a:extLst>
                <a:ext uri="{FF2B5EF4-FFF2-40B4-BE49-F238E27FC236}">
                  <a16:creationId xmlns:a16="http://schemas.microsoft.com/office/drawing/2014/main" id="{2B189253-9727-65D1-8B8B-BDFC968FC1B7}"/>
                </a:ext>
              </a:extLst>
            </p:cNvPr>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a:extLst>
                <a:ext uri="{FF2B5EF4-FFF2-40B4-BE49-F238E27FC236}">
                  <a16:creationId xmlns:a16="http://schemas.microsoft.com/office/drawing/2014/main" id="{8037AF4E-00A9-4156-DED1-FF2B8AB72235}"/>
                </a:ext>
              </a:extLst>
            </p:cNvPr>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a:extLst>
                <a:ext uri="{FF2B5EF4-FFF2-40B4-BE49-F238E27FC236}">
                  <a16:creationId xmlns:a16="http://schemas.microsoft.com/office/drawing/2014/main" id="{25568DB4-5722-9AF3-C07B-D53801C43F00}"/>
                </a:ext>
              </a:extLst>
            </p:cNvPr>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a:extLst>
                <a:ext uri="{FF2B5EF4-FFF2-40B4-BE49-F238E27FC236}">
                  <a16:creationId xmlns:a16="http://schemas.microsoft.com/office/drawing/2014/main" id="{B676E649-8F7E-6B80-3427-F7A9E3CCE288}"/>
                </a:ext>
              </a:extLst>
            </p:cNvPr>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a:extLst>
                <a:ext uri="{FF2B5EF4-FFF2-40B4-BE49-F238E27FC236}">
                  <a16:creationId xmlns:a16="http://schemas.microsoft.com/office/drawing/2014/main" id="{6D9D5E88-FB13-40FC-F106-3934A6DA068D}"/>
                </a:ext>
              </a:extLst>
            </p:cNvPr>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a:extLst>
                <a:ext uri="{FF2B5EF4-FFF2-40B4-BE49-F238E27FC236}">
                  <a16:creationId xmlns:a16="http://schemas.microsoft.com/office/drawing/2014/main" id="{8B907271-A33B-A338-4857-E555C94A2E97}"/>
                </a:ext>
              </a:extLst>
            </p:cNvPr>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a:extLst>
                <a:ext uri="{FF2B5EF4-FFF2-40B4-BE49-F238E27FC236}">
                  <a16:creationId xmlns:a16="http://schemas.microsoft.com/office/drawing/2014/main" id="{FDC21DC4-E592-3086-C6D7-CB91D7B20E2A}"/>
                </a:ext>
              </a:extLst>
            </p:cNvPr>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a:extLst>
                <a:ext uri="{FF2B5EF4-FFF2-40B4-BE49-F238E27FC236}">
                  <a16:creationId xmlns:a16="http://schemas.microsoft.com/office/drawing/2014/main" id="{A5B64EA3-8EF9-D482-BE66-BDD950B61E06}"/>
                </a:ext>
              </a:extLst>
            </p:cNvPr>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a:extLst>
                <a:ext uri="{FF2B5EF4-FFF2-40B4-BE49-F238E27FC236}">
                  <a16:creationId xmlns:a16="http://schemas.microsoft.com/office/drawing/2014/main" id="{4D39BF60-2250-B12B-51FB-8AA5E0BDC91B}"/>
                </a:ext>
              </a:extLst>
            </p:cNvPr>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a:extLst>
                <a:ext uri="{FF2B5EF4-FFF2-40B4-BE49-F238E27FC236}">
                  <a16:creationId xmlns:a16="http://schemas.microsoft.com/office/drawing/2014/main" id="{B3E48607-CACD-CB92-201F-5BD0EAC18DE9}"/>
                </a:ext>
              </a:extLst>
            </p:cNvPr>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a:extLst>
                <a:ext uri="{FF2B5EF4-FFF2-40B4-BE49-F238E27FC236}">
                  <a16:creationId xmlns:a16="http://schemas.microsoft.com/office/drawing/2014/main" id="{8E0FAC7F-8104-0161-DF7D-6CD7ED5C1B43}"/>
                </a:ext>
              </a:extLst>
            </p:cNvPr>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a:extLst>
                <a:ext uri="{FF2B5EF4-FFF2-40B4-BE49-F238E27FC236}">
                  <a16:creationId xmlns:a16="http://schemas.microsoft.com/office/drawing/2014/main" id="{9F8BACF5-AE3E-71BC-C358-5A1CB254B0BC}"/>
                </a:ext>
              </a:extLst>
            </p:cNvPr>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a:extLst>
                <a:ext uri="{FF2B5EF4-FFF2-40B4-BE49-F238E27FC236}">
                  <a16:creationId xmlns:a16="http://schemas.microsoft.com/office/drawing/2014/main" id="{0DF0F06A-DA7D-AB2E-7D0A-F8AF1995EC2E}"/>
                </a:ext>
              </a:extLst>
            </p:cNvPr>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a:extLst>
                <a:ext uri="{FF2B5EF4-FFF2-40B4-BE49-F238E27FC236}">
                  <a16:creationId xmlns:a16="http://schemas.microsoft.com/office/drawing/2014/main" id="{561B6982-585D-A72B-69F9-F04960BA2943}"/>
                </a:ext>
              </a:extLst>
            </p:cNvPr>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a:extLst>
                <a:ext uri="{FF2B5EF4-FFF2-40B4-BE49-F238E27FC236}">
                  <a16:creationId xmlns:a16="http://schemas.microsoft.com/office/drawing/2014/main" id="{0991B713-2631-E6CD-2745-2B5823743F5E}"/>
                </a:ext>
              </a:extLst>
            </p:cNvPr>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a:extLst>
                <a:ext uri="{FF2B5EF4-FFF2-40B4-BE49-F238E27FC236}">
                  <a16:creationId xmlns:a16="http://schemas.microsoft.com/office/drawing/2014/main" id="{A10534E3-DD91-9FEB-9D9D-0C97942B8411}"/>
                </a:ext>
              </a:extLst>
            </p:cNvPr>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a:extLst>
                <a:ext uri="{FF2B5EF4-FFF2-40B4-BE49-F238E27FC236}">
                  <a16:creationId xmlns:a16="http://schemas.microsoft.com/office/drawing/2014/main" id="{F58D1548-B2F1-049C-E5C1-ADB2F6119BFB}"/>
                </a:ext>
              </a:extLst>
            </p:cNvPr>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a:extLst>
                <a:ext uri="{FF2B5EF4-FFF2-40B4-BE49-F238E27FC236}">
                  <a16:creationId xmlns:a16="http://schemas.microsoft.com/office/drawing/2014/main" id="{94F23E07-4BC7-AADC-5AEB-140D5F74F020}"/>
                </a:ext>
              </a:extLst>
            </p:cNvPr>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a:extLst>
                <a:ext uri="{FF2B5EF4-FFF2-40B4-BE49-F238E27FC236}">
                  <a16:creationId xmlns:a16="http://schemas.microsoft.com/office/drawing/2014/main" id="{9407A387-F9AA-E298-36FC-E8D86732D13D}"/>
                </a:ext>
              </a:extLst>
            </p:cNvPr>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a:extLst>
                <a:ext uri="{FF2B5EF4-FFF2-40B4-BE49-F238E27FC236}">
                  <a16:creationId xmlns:a16="http://schemas.microsoft.com/office/drawing/2014/main" id="{31E3BF82-CAED-2F9F-C067-9772DDDA96F7}"/>
                </a:ext>
              </a:extLst>
            </p:cNvPr>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a:extLst>
                <a:ext uri="{FF2B5EF4-FFF2-40B4-BE49-F238E27FC236}">
                  <a16:creationId xmlns:a16="http://schemas.microsoft.com/office/drawing/2014/main" id="{10D54EB3-2429-254B-480E-908E8CDDCACB}"/>
                </a:ext>
              </a:extLst>
            </p:cNvPr>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a:extLst>
                <a:ext uri="{FF2B5EF4-FFF2-40B4-BE49-F238E27FC236}">
                  <a16:creationId xmlns:a16="http://schemas.microsoft.com/office/drawing/2014/main" id="{46D63814-428D-CF70-6D4D-52866F77173B}"/>
                </a:ext>
              </a:extLst>
            </p:cNvPr>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a:extLst>
                <a:ext uri="{FF2B5EF4-FFF2-40B4-BE49-F238E27FC236}">
                  <a16:creationId xmlns:a16="http://schemas.microsoft.com/office/drawing/2014/main" id="{4E4C54EE-59EA-A476-9AF6-2AE45455082D}"/>
                </a:ext>
              </a:extLst>
            </p:cNvPr>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a:extLst>
                <a:ext uri="{FF2B5EF4-FFF2-40B4-BE49-F238E27FC236}">
                  <a16:creationId xmlns:a16="http://schemas.microsoft.com/office/drawing/2014/main" id="{D8731058-4F89-703B-2C38-7B8AE6D1EBA4}"/>
                </a:ext>
              </a:extLst>
            </p:cNvPr>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a:extLst>
                <a:ext uri="{FF2B5EF4-FFF2-40B4-BE49-F238E27FC236}">
                  <a16:creationId xmlns:a16="http://schemas.microsoft.com/office/drawing/2014/main" id="{3A80D393-D13E-E1AD-6860-EB4CEFD6EF0F}"/>
                </a:ext>
              </a:extLst>
            </p:cNvPr>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a:extLst>
                <a:ext uri="{FF2B5EF4-FFF2-40B4-BE49-F238E27FC236}">
                  <a16:creationId xmlns:a16="http://schemas.microsoft.com/office/drawing/2014/main" id="{D0184970-1107-4ABF-09BB-76EF54DE8ECD}"/>
                </a:ext>
              </a:extLst>
            </p:cNvPr>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a:extLst>
                <a:ext uri="{FF2B5EF4-FFF2-40B4-BE49-F238E27FC236}">
                  <a16:creationId xmlns:a16="http://schemas.microsoft.com/office/drawing/2014/main" id="{8FEFBB5E-B6FB-CAC3-76AC-B097445B77C3}"/>
                </a:ext>
              </a:extLst>
            </p:cNvPr>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a:extLst>
                <a:ext uri="{FF2B5EF4-FFF2-40B4-BE49-F238E27FC236}">
                  <a16:creationId xmlns:a16="http://schemas.microsoft.com/office/drawing/2014/main" id="{D316D36E-CD52-5FE8-B34F-53D8490BD90C}"/>
                </a:ext>
              </a:extLst>
            </p:cNvPr>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a:extLst>
                <a:ext uri="{FF2B5EF4-FFF2-40B4-BE49-F238E27FC236}">
                  <a16:creationId xmlns:a16="http://schemas.microsoft.com/office/drawing/2014/main" id="{E9EFA375-55C0-9784-D89A-14FD72FBF7B6}"/>
                </a:ext>
              </a:extLst>
            </p:cNvPr>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a:extLst>
                <a:ext uri="{FF2B5EF4-FFF2-40B4-BE49-F238E27FC236}">
                  <a16:creationId xmlns:a16="http://schemas.microsoft.com/office/drawing/2014/main" id="{E2A3DFAB-7698-2008-06FA-405B1C7A1DC7}"/>
                </a:ext>
              </a:extLst>
            </p:cNvPr>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a:extLst>
                <a:ext uri="{FF2B5EF4-FFF2-40B4-BE49-F238E27FC236}">
                  <a16:creationId xmlns:a16="http://schemas.microsoft.com/office/drawing/2014/main" id="{723F70F6-C0B9-C922-CD99-D96E64150F94}"/>
                </a:ext>
              </a:extLst>
            </p:cNvPr>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a:extLst>
                <a:ext uri="{FF2B5EF4-FFF2-40B4-BE49-F238E27FC236}">
                  <a16:creationId xmlns:a16="http://schemas.microsoft.com/office/drawing/2014/main" id="{9D1581A8-E224-1B35-DD03-FD4B4987A506}"/>
                </a:ext>
              </a:extLst>
            </p:cNvPr>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a:extLst>
                <a:ext uri="{FF2B5EF4-FFF2-40B4-BE49-F238E27FC236}">
                  <a16:creationId xmlns:a16="http://schemas.microsoft.com/office/drawing/2014/main" id="{4C3D95DD-F706-B19A-D799-4E181BD46736}"/>
                </a:ext>
              </a:extLst>
            </p:cNvPr>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a:extLst>
                <a:ext uri="{FF2B5EF4-FFF2-40B4-BE49-F238E27FC236}">
                  <a16:creationId xmlns:a16="http://schemas.microsoft.com/office/drawing/2014/main" id="{4AE0FCAB-3155-FE37-ABA1-25BF21B70CB5}"/>
                </a:ext>
              </a:extLst>
            </p:cNvPr>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a:extLst>
                <a:ext uri="{FF2B5EF4-FFF2-40B4-BE49-F238E27FC236}">
                  <a16:creationId xmlns:a16="http://schemas.microsoft.com/office/drawing/2014/main" id="{E8F50D3A-E9FF-B248-B36E-BAE1DA93E85A}"/>
                </a:ext>
              </a:extLst>
            </p:cNvPr>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a:extLst>
                <a:ext uri="{FF2B5EF4-FFF2-40B4-BE49-F238E27FC236}">
                  <a16:creationId xmlns:a16="http://schemas.microsoft.com/office/drawing/2014/main" id="{E50F42DC-189E-60C7-D8AC-44CEC2D22F7D}"/>
                </a:ext>
              </a:extLst>
            </p:cNvPr>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a:extLst>
                <a:ext uri="{FF2B5EF4-FFF2-40B4-BE49-F238E27FC236}">
                  <a16:creationId xmlns:a16="http://schemas.microsoft.com/office/drawing/2014/main" id="{3F13C727-5C5C-4534-3CCE-C3932E37A111}"/>
                </a:ext>
              </a:extLst>
            </p:cNvPr>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a:extLst>
                <a:ext uri="{FF2B5EF4-FFF2-40B4-BE49-F238E27FC236}">
                  <a16:creationId xmlns:a16="http://schemas.microsoft.com/office/drawing/2014/main" id="{8689DE33-C55D-25AE-2577-A62E72297940}"/>
                </a:ext>
              </a:extLst>
            </p:cNvPr>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a:extLst>
                <a:ext uri="{FF2B5EF4-FFF2-40B4-BE49-F238E27FC236}">
                  <a16:creationId xmlns:a16="http://schemas.microsoft.com/office/drawing/2014/main" id="{5A262030-4EA0-D5AF-7158-F89B42D9A5ED}"/>
                </a:ext>
              </a:extLst>
            </p:cNvPr>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a:extLst>
                <a:ext uri="{FF2B5EF4-FFF2-40B4-BE49-F238E27FC236}">
                  <a16:creationId xmlns:a16="http://schemas.microsoft.com/office/drawing/2014/main" id="{B6FEF34D-B78B-709E-E653-9EC80237B00C}"/>
                </a:ext>
              </a:extLst>
            </p:cNvPr>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a:extLst>
                <a:ext uri="{FF2B5EF4-FFF2-40B4-BE49-F238E27FC236}">
                  <a16:creationId xmlns:a16="http://schemas.microsoft.com/office/drawing/2014/main" id="{8B6154A1-8D3C-C14C-3E0E-C3564EBF6FD8}"/>
                </a:ext>
              </a:extLst>
            </p:cNvPr>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a:extLst>
                <a:ext uri="{FF2B5EF4-FFF2-40B4-BE49-F238E27FC236}">
                  <a16:creationId xmlns:a16="http://schemas.microsoft.com/office/drawing/2014/main" id="{7FCA9947-7EF7-359C-4D4D-4099D7371C2C}"/>
                </a:ext>
              </a:extLst>
            </p:cNvPr>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a:extLst>
                <a:ext uri="{FF2B5EF4-FFF2-40B4-BE49-F238E27FC236}">
                  <a16:creationId xmlns:a16="http://schemas.microsoft.com/office/drawing/2014/main" id="{9D7D8C23-8C4D-C66E-9507-B996B0DB9F85}"/>
                </a:ext>
              </a:extLst>
            </p:cNvPr>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a:extLst>
                <a:ext uri="{FF2B5EF4-FFF2-40B4-BE49-F238E27FC236}">
                  <a16:creationId xmlns:a16="http://schemas.microsoft.com/office/drawing/2014/main" id="{282863E0-5235-9FA2-E14B-FF8F407A1227}"/>
                </a:ext>
              </a:extLst>
            </p:cNvPr>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a:extLst>
                <a:ext uri="{FF2B5EF4-FFF2-40B4-BE49-F238E27FC236}">
                  <a16:creationId xmlns:a16="http://schemas.microsoft.com/office/drawing/2014/main" id="{E728E4E2-42B3-F3ED-DC8A-6AAA3B8B9330}"/>
                </a:ext>
              </a:extLst>
            </p:cNvPr>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a:extLst>
                <a:ext uri="{FF2B5EF4-FFF2-40B4-BE49-F238E27FC236}">
                  <a16:creationId xmlns:a16="http://schemas.microsoft.com/office/drawing/2014/main" id="{F5995BB6-B8D6-73B8-1EA9-DD050DCE2920}"/>
                </a:ext>
              </a:extLst>
            </p:cNvPr>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a:extLst>
                <a:ext uri="{FF2B5EF4-FFF2-40B4-BE49-F238E27FC236}">
                  <a16:creationId xmlns:a16="http://schemas.microsoft.com/office/drawing/2014/main" id="{6D4FFF2F-7A47-5F1D-964B-761784874376}"/>
                </a:ext>
              </a:extLst>
            </p:cNvPr>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a:extLst>
              <a:ext uri="{FF2B5EF4-FFF2-40B4-BE49-F238E27FC236}">
                <a16:creationId xmlns:a16="http://schemas.microsoft.com/office/drawing/2014/main" id="{871F5F2B-3AFD-F699-D885-2438FB7B8D44}"/>
              </a:ext>
            </a:extLst>
          </p:cNvPr>
          <p:cNvSpPr txBox="1">
            <a:spLocks noGrp="1"/>
          </p:cNvSpPr>
          <p:nvPr>
            <p:ph type="title"/>
          </p:nvPr>
        </p:nvSpPr>
        <p:spPr>
          <a:xfrm>
            <a:off x="1916760" y="-113562"/>
            <a:ext cx="6879006" cy="11247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kern="100" dirty="0">
                <a:latin typeface="Lucida Calligraphy" panose="03010101010101010101" pitchFamily="66" charset="0"/>
                <a:cs typeface="Times New Roman" panose="02020603050405020304" pitchFamily="18" charset="0"/>
              </a:rPr>
              <a:t>Project Challenges </a:t>
            </a:r>
            <a:endParaRPr lang="en-US" sz="2800" dirty="0">
              <a:latin typeface="Lucida Calligraphy" panose="03010101010101010101" pitchFamily="66" charset="0"/>
              <a:cs typeface="Times New Roman" panose="02020603050405020304" pitchFamily="18" charset="0"/>
            </a:endParaRPr>
          </a:p>
        </p:txBody>
      </p:sp>
      <p:sp>
        <p:nvSpPr>
          <p:cNvPr id="918" name="Google Shape;918;p71">
            <a:extLst>
              <a:ext uri="{FF2B5EF4-FFF2-40B4-BE49-F238E27FC236}">
                <a16:creationId xmlns:a16="http://schemas.microsoft.com/office/drawing/2014/main" id="{48EB2E77-151E-1628-4B6A-7D3717F6391E}"/>
              </a:ext>
            </a:extLst>
          </p:cNvPr>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challenges</a:t>
            </a:r>
            <a:endParaRPr sz="1200" dirty="0"/>
          </a:p>
        </p:txBody>
      </p:sp>
      <p:grpSp>
        <p:nvGrpSpPr>
          <p:cNvPr id="914" name="Google Shape;914;p71">
            <a:extLst>
              <a:ext uri="{FF2B5EF4-FFF2-40B4-BE49-F238E27FC236}">
                <a16:creationId xmlns:a16="http://schemas.microsoft.com/office/drawing/2014/main" id="{4BFA9B40-0ECC-A3E5-6A5A-B269E8A4A860}"/>
              </a:ext>
            </a:extLst>
          </p:cNvPr>
          <p:cNvGrpSpPr/>
          <p:nvPr/>
        </p:nvGrpSpPr>
        <p:grpSpPr>
          <a:xfrm>
            <a:off x="757116" y="874946"/>
            <a:ext cx="1796097" cy="1159206"/>
            <a:chOff x="3980482" y="558249"/>
            <a:chExt cx="1796097" cy="1159206"/>
          </a:xfrm>
        </p:grpSpPr>
        <p:sp>
          <p:nvSpPr>
            <p:cNvPr id="915" name="Google Shape;915;p71">
              <a:extLst>
                <a:ext uri="{FF2B5EF4-FFF2-40B4-BE49-F238E27FC236}">
                  <a16:creationId xmlns:a16="http://schemas.microsoft.com/office/drawing/2014/main" id="{3A091528-7F21-539A-4531-F4F8BFC8BE5C}"/>
                </a:ext>
              </a:extLst>
            </p:cNvPr>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a:extLst>
                <a:ext uri="{FF2B5EF4-FFF2-40B4-BE49-F238E27FC236}">
                  <a16:creationId xmlns:a16="http://schemas.microsoft.com/office/drawing/2014/main" id="{0C74ECD1-6CAD-E31B-7192-425BD090D994}"/>
                </a:ext>
              </a:extLst>
            </p:cNvPr>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a:extLst>
                <a:ext uri="{FF2B5EF4-FFF2-40B4-BE49-F238E27FC236}">
                  <a16:creationId xmlns:a16="http://schemas.microsoft.com/office/drawing/2014/main" id="{F395ECEB-1B07-D1D8-ED91-1CB5A22A5AB3}"/>
                </a:ext>
              </a:extLst>
            </p:cNvPr>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913;p71">
            <a:extLst>
              <a:ext uri="{FF2B5EF4-FFF2-40B4-BE49-F238E27FC236}">
                <a16:creationId xmlns:a16="http://schemas.microsoft.com/office/drawing/2014/main" id="{A9759E31-D91F-CEE6-CF74-FF7FE8F24C01}"/>
              </a:ext>
            </a:extLst>
          </p:cNvPr>
          <p:cNvSpPr txBox="1">
            <a:spLocks noGrp="1"/>
          </p:cNvSpPr>
          <p:nvPr>
            <p:ph type="subTitle" idx="1"/>
          </p:nvPr>
        </p:nvSpPr>
        <p:spPr>
          <a:xfrm>
            <a:off x="2794384" y="905476"/>
            <a:ext cx="6227695" cy="3927849"/>
          </a:xfrm>
          <a:prstGeom prst="rect">
            <a:avLst/>
          </a:prstGeom>
        </p:spPr>
        <p:txBody>
          <a:bodyPr spcFirstLastPara="1" wrap="square" lIns="91425" tIns="91425" rIns="91425" bIns="91425" anchor="ctr" anchorCtr="0">
            <a:noAutofit/>
          </a:bodyPr>
          <a:lstStyle/>
          <a:p>
            <a:pPr marL="0" indent="0" algn="just">
              <a:buNone/>
            </a:pPr>
            <a:r>
              <a:rPr lang="en-US" sz="1400" b="1" dirty="0">
                <a:solidFill>
                  <a:schemeClr val="bg2"/>
                </a:solidFill>
                <a:latin typeface="Rockwell" panose="02060603020205020403" pitchFamily="18" charset="0"/>
              </a:rPr>
              <a:t>Challenge: </a:t>
            </a:r>
            <a:r>
              <a:rPr lang="en-US" sz="1400" dirty="0">
                <a:solidFill>
                  <a:schemeClr val="bg2"/>
                </a:solidFill>
                <a:latin typeface="Rockwell" panose="02060603020205020403" pitchFamily="18" charset="0"/>
              </a:rPr>
              <a:t>Keeping sprint goals realistic and achievable despite evolving feature ideas and mid-sprint discoveries.</a:t>
            </a:r>
          </a:p>
          <a:p>
            <a:pPr marL="0" indent="0" algn="just">
              <a:buNone/>
            </a:pPr>
            <a:endParaRPr lang="en-US" sz="1400"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Mitigation: </a:t>
            </a:r>
            <a:r>
              <a:rPr lang="en-US" sz="1400" dirty="0">
                <a:solidFill>
                  <a:schemeClr val="bg2"/>
                </a:solidFill>
                <a:latin typeface="Rockwell" panose="02060603020205020403" pitchFamily="18" charset="0"/>
              </a:rPr>
              <a:t>We learned to tightly define our Sprint Goals at the beginning of each sprint, focusing only on "Must Have" tasks.</a:t>
            </a:r>
          </a:p>
          <a:p>
            <a:pPr marL="0" indent="0" algn="just">
              <a:buNone/>
            </a:pPr>
            <a:r>
              <a:rPr lang="en-US" sz="1400" dirty="0">
                <a:solidFill>
                  <a:schemeClr val="bg2"/>
                </a:solidFill>
                <a:latin typeface="Rockwell" panose="02060603020205020403" pitchFamily="18" charset="0"/>
              </a:rPr>
              <a:t>Whenever new ideas came up during a sprint (example: adding a confirmation toast for RSVP), instead of adding them immediately, we logged them into the Product Backlog and considered them in Sprint Planning for future sprints.</a:t>
            </a:r>
          </a:p>
          <a:p>
            <a:pPr marL="0" indent="0" algn="just">
              <a:buNone/>
            </a:pPr>
            <a:endParaRPr lang="en-US" sz="1400"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Agile Link: </a:t>
            </a:r>
            <a:r>
              <a:rPr lang="en-US" sz="1400" dirty="0">
                <a:solidFill>
                  <a:schemeClr val="bg2"/>
                </a:solidFill>
                <a:latin typeface="Rockwell" panose="02060603020205020403" pitchFamily="18" charset="0"/>
              </a:rPr>
              <a:t>During our Sprint Retrospectives, we identified that trying to "squeeze in" extra tasks mid-sprint was harming our sprint velocity.</a:t>
            </a:r>
          </a:p>
          <a:p>
            <a:pPr marL="0" indent="0" algn="just">
              <a:buNone/>
            </a:pPr>
            <a:r>
              <a:rPr lang="en-US" sz="1400" dirty="0">
                <a:solidFill>
                  <a:schemeClr val="bg2"/>
                </a:solidFill>
                <a:latin typeface="Rockwell" panose="02060603020205020403" pitchFamily="18" charset="0"/>
              </a:rPr>
              <a:t>Applying Agile best practices, we enforced a Sprint Commitment Rule:</a:t>
            </a:r>
          </a:p>
          <a:p>
            <a:pPr marL="0" indent="0" algn="just">
              <a:buNone/>
            </a:pPr>
            <a:endParaRPr lang="en-US" sz="1400" dirty="0">
              <a:solidFill>
                <a:schemeClr val="bg2"/>
              </a:solidFill>
              <a:latin typeface="Rockwell" panose="02060603020205020403" pitchFamily="18" charset="0"/>
            </a:endParaRPr>
          </a:p>
          <a:p>
            <a:pPr marL="0" indent="0" algn="just">
              <a:buNone/>
            </a:pPr>
            <a:r>
              <a:rPr lang="en-US" sz="1400" dirty="0">
                <a:solidFill>
                  <a:schemeClr val="bg2"/>
                </a:solidFill>
                <a:latin typeface="Rockwell" panose="02060603020205020403" pitchFamily="18" charset="0"/>
              </a:rPr>
              <a:t>"No new scope during active sprint unless critical."</a:t>
            </a:r>
          </a:p>
          <a:p>
            <a:pPr marL="0" indent="0" algn="just">
              <a:buNone/>
            </a:pPr>
            <a:r>
              <a:rPr lang="en-US" sz="1400" dirty="0">
                <a:solidFill>
                  <a:schemeClr val="bg2"/>
                </a:solidFill>
                <a:latin typeface="Rockwell" panose="02060603020205020403" pitchFamily="18" charset="0"/>
              </a:rPr>
              <a:t>This made our delivery much more predictable and helped us build discipline in backlog management, a core Agile value.</a:t>
            </a:r>
          </a:p>
        </p:txBody>
      </p:sp>
    </p:spTree>
    <p:extLst>
      <p:ext uri="{BB962C8B-B14F-4D97-AF65-F5344CB8AC3E}">
        <p14:creationId xmlns:p14="http://schemas.microsoft.com/office/powerpoint/2010/main" val="18542629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854">
          <a:extLst>
            <a:ext uri="{FF2B5EF4-FFF2-40B4-BE49-F238E27FC236}">
              <a16:creationId xmlns:a16="http://schemas.microsoft.com/office/drawing/2014/main" id="{09FB33F0-7857-02AA-2DFA-E349E629E871}"/>
            </a:ext>
          </a:extLst>
        </p:cNvPr>
        <p:cNvGrpSpPr/>
        <p:nvPr/>
      </p:nvGrpSpPr>
      <p:grpSpPr>
        <a:xfrm>
          <a:off x="0" y="0"/>
          <a:ext cx="0" cy="0"/>
          <a:chOff x="0" y="0"/>
          <a:chExt cx="0" cy="0"/>
        </a:xfrm>
      </p:grpSpPr>
      <p:grpSp>
        <p:nvGrpSpPr>
          <p:cNvPr id="855" name="Google Shape;855;p71">
            <a:extLst>
              <a:ext uri="{FF2B5EF4-FFF2-40B4-BE49-F238E27FC236}">
                <a16:creationId xmlns:a16="http://schemas.microsoft.com/office/drawing/2014/main" id="{B1B0DA0D-C664-97D7-E153-F01FB0F44E75}"/>
              </a:ext>
            </a:extLst>
          </p:cNvPr>
          <p:cNvGrpSpPr/>
          <p:nvPr/>
        </p:nvGrpSpPr>
        <p:grpSpPr>
          <a:xfrm rot="20941045">
            <a:off x="492759" y="2374113"/>
            <a:ext cx="2098041" cy="2378810"/>
            <a:chOff x="492759" y="390576"/>
            <a:chExt cx="4383086" cy="4362347"/>
          </a:xfrm>
        </p:grpSpPr>
        <p:sp>
          <p:nvSpPr>
            <p:cNvPr id="856" name="Google Shape;856;p71">
              <a:extLst>
                <a:ext uri="{FF2B5EF4-FFF2-40B4-BE49-F238E27FC236}">
                  <a16:creationId xmlns:a16="http://schemas.microsoft.com/office/drawing/2014/main" id="{95BAEE14-8D25-F79D-9A89-A46B816E40C9}"/>
                </a:ext>
              </a:extLst>
            </p:cNvPr>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a:extLst>
                <a:ext uri="{FF2B5EF4-FFF2-40B4-BE49-F238E27FC236}">
                  <a16:creationId xmlns:a16="http://schemas.microsoft.com/office/drawing/2014/main" id="{535537A3-DF45-D984-7051-A73E28B88F24}"/>
                </a:ext>
              </a:extLst>
            </p:cNvPr>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a:extLst>
                <a:ext uri="{FF2B5EF4-FFF2-40B4-BE49-F238E27FC236}">
                  <a16:creationId xmlns:a16="http://schemas.microsoft.com/office/drawing/2014/main" id="{B7C50B7C-C4CA-7057-4567-9D786117D257}"/>
                </a:ext>
              </a:extLst>
            </p:cNvPr>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a:extLst>
                <a:ext uri="{FF2B5EF4-FFF2-40B4-BE49-F238E27FC236}">
                  <a16:creationId xmlns:a16="http://schemas.microsoft.com/office/drawing/2014/main" id="{DAFA5313-9208-6411-0CC5-46D107220CA1}"/>
                </a:ext>
              </a:extLst>
            </p:cNvPr>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a:extLst>
                <a:ext uri="{FF2B5EF4-FFF2-40B4-BE49-F238E27FC236}">
                  <a16:creationId xmlns:a16="http://schemas.microsoft.com/office/drawing/2014/main" id="{43B197B0-AB6B-93DC-86D4-433DA3380372}"/>
                </a:ext>
              </a:extLst>
            </p:cNvPr>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a:extLst>
                <a:ext uri="{FF2B5EF4-FFF2-40B4-BE49-F238E27FC236}">
                  <a16:creationId xmlns:a16="http://schemas.microsoft.com/office/drawing/2014/main" id="{94CBE69A-77DD-8949-B547-60519D3F90CE}"/>
                </a:ext>
              </a:extLst>
            </p:cNvPr>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a:extLst>
                <a:ext uri="{FF2B5EF4-FFF2-40B4-BE49-F238E27FC236}">
                  <a16:creationId xmlns:a16="http://schemas.microsoft.com/office/drawing/2014/main" id="{579CE0F0-D010-AED8-A1CB-11D959BE3723}"/>
                </a:ext>
              </a:extLst>
            </p:cNvPr>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a:extLst>
                <a:ext uri="{FF2B5EF4-FFF2-40B4-BE49-F238E27FC236}">
                  <a16:creationId xmlns:a16="http://schemas.microsoft.com/office/drawing/2014/main" id="{CC4E7372-87A5-EECE-D4BD-3649788743E0}"/>
                </a:ext>
              </a:extLst>
            </p:cNvPr>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a:extLst>
                <a:ext uri="{FF2B5EF4-FFF2-40B4-BE49-F238E27FC236}">
                  <a16:creationId xmlns:a16="http://schemas.microsoft.com/office/drawing/2014/main" id="{A3ADC600-06AD-A2EC-B077-138FC7FEF9D6}"/>
                </a:ext>
              </a:extLst>
            </p:cNvPr>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a:extLst>
                <a:ext uri="{FF2B5EF4-FFF2-40B4-BE49-F238E27FC236}">
                  <a16:creationId xmlns:a16="http://schemas.microsoft.com/office/drawing/2014/main" id="{BAE3C40B-4F9C-022B-E366-E0F942650853}"/>
                </a:ext>
              </a:extLst>
            </p:cNvPr>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a:extLst>
                <a:ext uri="{FF2B5EF4-FFF2-40B4-BE49-F238E27FC236}">
                  <a16:creationId xmlns:a16="http://schemas.microsoft.com/office/drawing/2014/main" id="{3EED3B81-3E51-BBCF-2714-60C537A4F4EC}"/>
                </a:ext>
              </a:extLst>
            </p:cNvPr>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a:extLst>
                <a:ext uri="{FF2B5EF4-FFF2-40B4-BE49-F238E27FC236}">
                  <a16:creationId xmlns:a16="http://schemas.microsoft.com/office/drawing/2014/main" id="{96DA17C5-0408-82AA-0613-8D59B01B4B36}"/>
                </a:ext>
              </a:extLst>
            </p:cNvPr>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a:extLst>
                <a:ext uri="{FF2B5EF4-FFF2-40B4-BE49-F238E27FC236}">
                  <a16:creationId xmlns:a16="http://schemas.microsoft.com/office/drawing/2014/main" id="{CE334BF0-6E80-2B78-4358-B8DE903E7AB6}"/>
                </a:ext>
              </a:extLst>
            </p:cNvPr>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a:extLst>
                <a:ext uri="{FF2B5EF4-FFF2-40B4-BE49-F238E27FC236}">
                  <a16:creationId xmlns:a16="http://schemas.microsoft.com/office/drawing/2014/main" id="{E4CBA1D3-6CDA-21E7-1E53-E778202E2F00}"/>
                </a:ext>
              </a:extLst>
            </p:cNvPr>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a:extLst>
                <a:ext uri="{FF2B5EF4-FFF2-40B4-BE49-F238E27FC236}">
                  <a16:creationId xmlns:a16="http://schemas.microsoft.com/office/drawing/2014/main" id="{5DD62D32-4F5A-74DA-AAE1-ACE4475A6A0B}"/>
                </a:ext>
              </a:extLst>
            </p:cNvPr>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a:extLst>
                <a:ext uri="{FF2B5EF4-FFF2-40B4-BE49-F238E27FC236}">
                  <a16:creationId xmlns:a16="http://schemas.microsoft.com/office/drawing/2014/main" id="{7DE43EEE-8E25-7973-FB9E-0B07CBDD6EC3}"/>
                </a:ext>
              </a:extLst>
            </p:cNvPr>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a:extLst>
                <a:ext uri="{FF2B5EF4-FFF2-40B4-BE49-F238E27FC236}">
                  <a16:creationId xmlns:a16="http://schemas.microsoft.com/office/drawing/2014/main" id="{0927261E-7933-9B1D-07B4-1F7AF57A0322}"/>
                </a:ext>
              </a:extLst>
            </p:cNvPr>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a:extLst>
                <a:ext uri="{FF2B5EF4-FFF2-40B4-BE49-F238E27FC236}">
                  <a16:creationId xmlns:a16="http://schemas.microsoft.com/office/drawing/2014/main" id="{CA7B8B1A-3919-2E00-B2CE-785356CD7675}"/>
                </a:ext>
              </a:extLst>
            </p:cNvPr>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a:extLst>
                <a:ext uri="{FF2B5EF4-FFF2-40B4-BE49-F238E27FC236}">
                  <a16:creationId xmlns:a16="http://schemas.microsoft.com/office/drawing/2014/main" id="{C15CCFA6-F9CF-7BA6-1939-3C5D2FA6A8E6}"/>
                </a:ext>
              </a:extLst>
            </p:cNvPr>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a:extLst>
                <a:ext uri="{FF2B5EF4-FFF2-40B4-BE49-F238E27FC236}">
                  <a16:creationId xmlns:a16="http://schemas.microsoft.com/office/drawing/2014/main" id="{E4D6BF67-CA03-D014-4DD7-C6FCD5587ECB}"/>
                </a:ext>
              </a:extLst>
            </p:cNvPr>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a:extLst>
                <a:ext uri="{FF2B5EF4-FFF2-40B4-BE49-F238E27FC236}">
                  <a16:creationId xmlns:a16="http://schemas.microsoft.com/office/drawing/2014/main" id="{268F2F80-9A07-6FDB-BD12-FCBBF14A9C43}"/>
                </a:ext>
              </a:extLst>
            </p:cNvPr>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a:extLst>
                <a:ext uri="{FF2B5EF4-FFF2-40B4-BE49-F238E27FC236}">
                  <a16:creationId xmlns:a16="http://schemas.microsoft.com/office/drawing/2014/main" id="{5F34BC22-0F96-A333-97D7-9ED9065A75FC}"/>
                </a:ext>
              </a:extLst>
            </p:cNvPr>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a:extLst>
                <a:ext uri="{FF2B5EF4-FFF2-40B4-BE49-F238E27FC236}">
                  <a16:creationId xmlns:a16="http://schemas.microsoft.com/office/drawing/2014/main" id="{E67ED565-6563-C014-3802-67C51554417F}"/>
                </a:ext>
              </a:extLst>
            </p:cNvPr>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a:extLst>
                <a:ext uri="{FF2B5EF4-FFF2-40B4-BE49-F238E27FC236}">
                  <a16:creationId xmlns:a16="http://schemas.microsoft.com/office/drawing/2014/main" id="{A49D92D9-8E67-66F9-6BE8-526A271A5C59}"/>
                </a:ext>
              </a:extLst>
            </p:cNvPr>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a:extLst>
                <a:ext uri="{FF2B5EF4-FFF2-40B4-BE49-F238E27FC236}">
                  <a16:creationId xmlns:a16="http://schemas.microsoft.com/office/drawing/2014/main" id="{14B9C46E-1A1B-B799-7921-B9A3A13E574C}"/>
                </a:ext>
              </a:extLst>
            </p:cNvPr>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a:extLst>
                <a:ext uri="{FF2B5EF4-FFF2-40B4-BE49-F238E27FC236}">
                  <a16:creationId xmlns:a16="http://schemas.microsoft.com/office/drawing/2014/main" id="{3E38C11B-7907-F02F-25EB-9C21FC678360}"/>
                </a:ext>
              </a:extLst>
            </p:cNvPr>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a:extLst>
                <a:ext uri="{FF2B5EF4-FFF2-40B4-BE49-F238E27FC236}">
                  <a16:creationId xmlns:a16="http://schemas.microsoft.com/office/drawing/2014/main" id="{E5483F64-738A-A85F-0EBF-5A5B0E3BFB61}"/>
                </a:ext>
              </a:extLst>
            </p:cNvPr>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a:extLst>
                <a:ext uri="{FF2B5EF4-FFF2-40B4-BE49-F238E27FC236}">
                  <a16:creationId xmlns:a16="http://schemas.microsoft.com/office/drawing/2014/main" id="{20AAE254-5862-6E68-133C-A3B1747D9108}"/>
                </a:ext>
              </a:extLst>
            </p:cNvPr>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a:extLst>
                <a:ext uri="{FF2B5EF4-FFF2-40B4-BE49-F238E27FC236}">
                  <a16:creationId xmlns:a16="http://schemas.microsoft.com/office/drawing/2014/main" id="{25082DF0-0793-84A0-3AB6-B73E20368491}"/>
                </a:ext>
              </a:extLst>
            </p:cNvPr>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a:extLst>
                <a:ext uri="{FF2B5EF4-FFF2-40B4-BE49-F238E27FC236}">
                  <a16:creationId xmlns:a16="http://schemas.microsoft.com/office/drawing/2014/main" id="{A5EC8C81-19BA-ADDD-9CC2-52B245091948}"/>
                </a:ext>
              </a:extLst>
            </p:cNvPr>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a:extLst>
                <a:ext uri="{FF2B5EF4-FFF2-40B4-BE49-F238E27FC236}">
                  <a16:creationId xmlns:a16="http://schemas.microsoft.com/office/drawing/2014/main" id="{D6C46708-7D0C-1BB3-C9C7-06731F7074B6}"/>
                </a:ext>
              </a:extLst>
            </p:cNvPr>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a:extLst>
                <a:ext uri="{FF2B5EF4-FFF2-40B4-BE49-F238E27FC236}">
                  <a16:creationId xmlns:a16="http://schemas.microsoft.com/office/drawing/2014/main" id="{F0BFCE6F-F42F-F365-7CA8-BA881B4E5D58}"/>
                </a:ext>
              </a:extLst>
            </p:cNvPr>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a:extLst>
                <a:ext uri="{FF2B5EF4-FFF2-40B4-BE49-F238E27FC236}">
                  <a16:creationId xmlns:a16="http://schemas.microsoft.com/office/drawing/2014/main" id="{0E1399BC-8822-983A-91F5-B68F706D3287}"/>
                </a:ext>
              </a:extLst>
            </p:cNvPr>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a:extLst>
                <a:ext uri="{FF2B5EF4-FFF2-40B4-BE49-F238E27FC236}">
                  <a16:creationId xmlns:a16="http://schemas.microsoft.com/office/drawing/2014/main" id="{6D67B42F-9C63-A269-133C-1CE4EAB56779}"/>
                </a:ext>
              </a:extLst>
            </p:cNvPr>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a:extLst>
                <a:ext uri="{FF2B5EF4-FFF2-40B4-BE49-F238E27FC236}">
                  <a16:creationId xmlns:a16="http://schemas.microsoft.com/office/drawing/2014/main" id="{0F9921CB-96E8-2C94-5E1E-01329F6AC6BA}"/>
                </a:ext>
              </a:extLst>
            </p:cNvPr>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a:extLst>
                <a:ext uri="{FF2B5EF4-FFF2-40B4-BE49-F238E27FC236}">
                  <a16:creationId xmlns:a16="http://schemas.microsoft.com/office/drawing/2014/main" id="{9360356D-BB9B-DFF5-16F2-7EBB0BFEB062}"/>
                </a:ext>
              </a:extLst>
            </p:cNvPr>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a:extLst>
                <a:ext uri="{FF2B5EF4-FFF2-40B4-BE49-F238E27FC236}">
                  <a16:creationId xmlns:a16="http://schemas.microsoft.com/office/drawing/2014/main" id="{996647C9-58B2-FD52-7526-12C7B1AE8A6C}"/>
                </a:ext>
              </a:extLst>
            </p:cNvPr>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a:extLst>
                <a:ext uri="{FF2B5EF4-FFF2-40B4-BE49-F238E27FC236}">
                  <a16:creationId xmlns:a16="http://schemas.microsoft.com/office/drawing/2014/main" id="{0724352F-D10C-BA47-EED2-FBAE013C2FD1}"/>
                </a:ext>
              </a:extLst>
            </p:cNvPr>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a:extLst>
                <a:ext uri="{FF2B5EF4-FFF2-40B4-BE49-F238E27FC236}">
                  <a16:creationId xmlns:a16="http://schemas.microsoft.com/office/drawing/2014/main" id="{CF61CB75-540D-01C6-DAB6-D7551DDDBABA}"/>
                </a:ext>
              </a:extLst>
            </p:cNvPr>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a:extLst>
                <a:ext uri="{FF2B5EF4-FFF2-40B4-BE49-F238E27FC236}">
                  <a16:creationId xmlns:a16="http://schemas.microsoft.com/office/drawing/2014/main" id="{AD2EFF94-CDE8-9E7E-A05D-E24B864C71D7}"/>
                </a:ext>
              </a:extLst>
            </p:cNvPr>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a:extLst>
                <a:ext uri="{FF2B5EF4-FFF2-40B4-BE49-F238E27FC236}">
                  <a16:creationId xmlns:a16="http://schemas.microsoft.com/office/drawing/2014/main" id="{BF928423-A0F2-86C7-E661-AFF4B085AA5A}"/>
                </a:ext>
              </a:extLst>
            </p:cNvPr>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a:extLst>
                <a:ext uri="{FF2B5EF4-FFF2-40B4-BE49-F238E27FC236}">
                  <a16:creationId xmlns:a16="http://schemas.microsoft.com/office/drawing/2014/main" id="{99CCA319-181F-A5D7-1A4C-0686E3244F52}"/>
                </a:ext>
              </a:extLst>
            </p:cNvPr>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a:extLst>
                <a:ext uri="{FF2B5EF4-FFF2-40B4-BE49-F238E27FC236}">
                  <a16:creationId xmlns:a16="http://schemas.microsoft.com/office/drawing/2014/main" id="{C848A970-8002-AC8B-9791-122C12ACC62B}"/>
                </a:ext>
              </a:extLst>
            </p:cNvPr>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a:extLst>
                <a:ext uri="{FF2B5EF4-FFF2-40B4-BE49-F238E27FC236}">
                  <a16:creationId xmlns:a16="http://schemas.microsoft.com/office/drawing/2014/main" id="{89CCE9CC-4691-1E04-F578-75A98A9667D7}"/>
                </a:ext>
              </a:extLst>
            </p:cNvPr>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a:extLst>
                <a:ext uri="{FF2B5EF4-FFF2-40B4-BE49-F238E27FC236}">
                  <a16:creationId xmlns:a16="http://schemas.microsoft.com/office/drawing/2014/main" id="{B415F8F5-FA54-FD1E-A773-EE769C563917}"/>
                </a:ext>
              </a:extLst>
            </p:cNvPr>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a:extLst>
                <a:ext uri="{FF2B5EF4-FFF2-40B4-BE49-F238E27FC236}">
                  <a16:creationId xmlns:a16="http://schemas.microsoft.com/office/drawing/2014/main" id="{5A6A0BD1-9116-B7B3-49EB-360270584E45}"/>
                </a:ext>
              </a:extLst>
            </p:cNvPr>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a:extLst>
                <a:ext uri="{FF2B5EF4-FFF2-40B4-BE49-F238E27FC236}">
                  <a16:creationId xmlns:a16="http://schemas.microsoft.com/office/drawing/2014/main" id="{E5E7DB99-1DB1-EBF3-4B17-04786A39A63B}"/>
                </a:ext>
              </a:extLst>
            </p:cNvPr>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a:extLst>
                <a:ext uri="{FF2B5EF4-FFF2-40B4-BE49-F238E27FC236}">
                  <a16:creationId xmlns:a16="http://schemas.microsoft.com/office/drawing/2014/main" id="{90B47781-8D99-6C6E-F3ED-54998B1E443F}"/>
                </a:ext>
              </a:extLst>
            </p:cNvPr>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a:extLst>
                <a:ext uri="{FF2B5EF4-FFF2-40B4-BE49-F238E27FC236}">
                  <a16:creationId xmlns:a16="http://schemas.microsoft.com/office/drawing/2014/main" id="{FB8C8170-DC23-ABF2-464B-3423C8CCCD60}"/>
                </a:ext>
              </a:extLst>
            </p:cNvPr>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a:extLst>
                <a:ext uri="{FF2B5EF4-FFF2-40B4-BE49-F238E27FC236}">
                  <a16:creationId xmlns:a16="http://schemas.microsoft.com/office/drawing/2014/main" id="{8F751FC3-7476-E78E-E789-CDF748FAC9E9}"/>
                </a:ext>
              </a:extLst>
            </p:cNvPr>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a:extLst>
                <a:ext uri="{FF2B5EF4-FFF2-40B4-BE49-F238E27FC236}">
                  <a16:creationId xmlns:a16="http://schemas.microsoft.com/office/drawing/2014/main" id="{7A471347-9F63-592A-9A5C-5EE7D546730B}"/>
                </a:ext>
              </a:extLst>
            </p:cNvPr>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a:extLst>
                <a:ext uri="{FF2B5EF4-FFF2-40B4-BE49-F238E27FC236}">
                  <a16:creationId xmlns:a16="http://schemas.microsoft.com/office/drawing/2014/main" id="{9EEE9CB2-D895-7DFF-EAC6-5BE125F7419E}"/>
                </a:ext>
              </a:extLst>
            </p:cNvPr>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a:extLst>
                <a:ext uri="{FF2B5EF4-FFF2-40B4-BE49-F238E27FC236}">
                  <a16:creationId xmlns:a16="http://schemas.microsoft.com/office/drawing/2014/main" id="{E0D13D99-F92C-E23C-A35E-AA6A1BC3A94D}"/>
                </a:ext>
              </a:extLst>
            </p:cNvPr>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a:extLst>
                <a:ext uri="{FF2B5EF4-FFF2-40B4-BE49-F238E27FC236}">
                  <a16:creationId xmlns:a16="http://schemas.microsoft.com/office/drawing/2014/main" id="{E12F2E0C-DEA0-B3CE-AB08-32F1F22680EF}"/>
                </a:ext>
              </a:extLst>
            </p:cNvPr>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a:extLst>
                <a:ext uri="{FF2B5EF4-FFF2-40B4-BE49-F238E27FC236}">
                  <a16:creationId xmlns:a16="http://schemas.microsoft.com/office/drawing/2014/main" id="{0EE58321-F1F4-9BC1-EBC3-C8868363E2D4}"/>
                </a:ext>
              </a:extLst>
            </p:cNvPr>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a:extLst>
                <a:ext uri="{FF2B5EF4-FFF2-40B4-BE49-F238E27FC236}">
                  <a16:creationId xmlns:a16="http://schemas.microsoft.com/office/drawing/2014/main" id="{36CF8A9F-18D7-A59D-84F0-324AA3527EFF}"/>
                </a:ext>
              </a:extLst>
            </p:cNvPr>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a:extLst>
              <a:ext uri="{FF2B5EF4-FFF2-40B4-BE49-F238E27FC236}">
                <a16:creationId xmlns:a16="http://schemas.microsoft.com/office/drawing/2014/main" id="{E956A57B-A2B1-198B-8D02-21B15002A715}"/>
              </a:ext>
            </a:extLst>
          </p:cNvPr>
          <p:cNvSpPr txBox="1">
            <a:spLocks noGrp="1"/>
          </p:cNvSpPr>
          <p:nvPr>
            <p:ph type="title"/>
          </p:nvPr>
        </p:nvSpPr>
        <p:spPr>
          <a:xfrm>
            <a:off x="1916760" y="-113562"/>
            <a:ext cx="6879006" cy="11247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kern="100" dirty="0">
                <a:latin typeface="Lucida Calligraphy" panose="03010101010101010101" pitchFamily="66" charset="0"/>
                <a:cs typeface="Times New Roman" panose="02020603050405020304" pitchFamily="18" charset="0"/>
              </a:rPr>
              <a:t> Changes During Development </a:t>
            </a:r>
            <a:endParaRPr lang="en-US" sz="2800" dirty="0">
              <a:latin typeface="Lucida Calligraphy" panose="03010101010101010101" pitchFamily="66" charset="0"/>
              <a:cs typeface="Times New Roman" panose="02020603050405020304" pitchFamily="18" charset="0"/>
            </a:endParaRPr>
          </a:p>
        </p:txBody>
      </p:sp>
      <p:sp>
        <p:nvSpPr>
          <p:cNvPr id="918" name="Google Shape;918;p71">
            <a:extLst>
              <a:ext uri="{FF2B5EF4-FFF2-40B4-BE49-F238E27FC236}">
                <a16:creationId xmlns:a16="http://schemas.microsoft.com/office/drawing/2014/main" id="{DEF1B310-6893-2651-26F1-35FFF6DDF037}"/>
              </a:ext>
            </a:extLst>
          </p:cNvPr>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change</a:t>
            </a:r>
            <a:endParaRPr sz="1200" dirty="0"/>
          </a:p>
        </p:txBody>
      </p:sp>
      <p:grpSp>
        <p:nvGrpSpPr>
          <p:cNvPr id="914" name="Google Shape;914;p71">
            <a:extLst>
              <a:ext uri="{FF2B5EF4-FFF2-40B4-BE49-F238E27FC236}">
                <a16:creationId xmlns:a16="http://schemas.microsoft.com/office/drawing/2014/main" id="{76FF6C63-E543-094C-4C92-99CB9A358D37}"/>
              </a:ext>
            </a:extLst>
          </p:cNvPr>
          <p:cNvGrpSpPr/>
          <p:nvPr/>
        </p:nvGrpSpPr>
        <p:grpSpPr>
          <a:xfrm>
            <a:off x="757116" y="874946"/>
            <a:ext cx="1796097" cy="1159206"/>
            <a:chOff x="3980482" y="558249"/>
            <a:chExt cx="1796097" cy="1159206"/>
          </a:xfrm>
        </p:grpSpPr>
        <p:sp>
          <p:nvSpPr>
            <p:cNvPr id="915" name="Google Shape;915;p71">
              <a:extLst>
                <a:ext uri="{FF2B5EF4-FFF2-40B4-BE49-F238E27FC236}">
                  <a16:creationId xmlns:a16="http://schemas.microsoft.com/office/drawing/2014/main" id="{C33C7B9A-9023-D601-01AF-6D203CFE21F0}"/>
                </a:ext>
              </a:extLst>
            </p:cNvPr>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a:extLst>
                <a:ext uri="{FF2B5EF4-FFF2-40B4-BE49-F238E27FC236}">
                  <a16:creationId xmlns:a16="http://schemas.microsoft.com/office/drawing/2014/main" id="{1CD83884-917E-67EB-E2FE-532FFFFB7D03}"/>
                </a:ext>
              </a:extLst>
            </p:cNvPr>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a:extLst>
                <a:ext uri="{FF2B5EF4-FFF2-40B4-BE49-F238E27FC236}">
                  <a16:creationId xmlns:a16="http://schemas.microsoft.com/office/drawing/2014/main" id="{208E7161-346D-D690-08E4-FCC9A3E8D8A1}"/>
                </a:ext>
              </a:extLst>
            </p:cNvPr>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913;p71">
            <a:extLst>
              <a:ext uri="{FF2B5EF4-FFF2-40B4-BE49-F238E27FC236}">
                <a16:creationId xmlns:a16="http://schemas.microsoft.com/office/drawing/2014/main" id="{735A3246-DAFF-ADEC-5E7D-958ED19B2B79}"/>
              </a:ext>
            </a:extLst>
          </p:cNvPr>
          <p:cNvSpPr txBox="1">
            <a:spLocks noGrp="1"/>
          </p:cNvSpPr>
          <p:nvPr>
            <p:ph type="subTitle" idx="1"/>
          </p:nvPr>
        </p:nvSpPr>
        <p:spPr>
          <a:xfrm>
            <a:off x="2794384" y="905476"/>
            <a:ext cx="6227695" cy="3927849"/>
          </a:xfrm>
          <a:prstGeom prst="rect">
            <a:avLst/>
          </a:prstGeom>
        </p:spPr>
        <p:txBody>
          <a:bodyPr spcFirstLastPara="1" wrap="square" lIns="91425" tIns="91425" rIns="91425" bIns="91425" anchor="ctr" anchorCtr="0">
            <a:noAutofit/>
          </a:bodyPr>
          <a:lstStyle/>
          <a:p>
            <a:pPr marL="0" indent="0" algn="just">
              <a:buNone/>
            </a:pPr>
            <a:r>
              <a:rPr lang="en-US" sz="1400" b="1" dirty="0">
                <a:solidFill>
                  <a:schemeClr val="bg2"/>
                </a:solidFill>
                <a:latin typeface="Rockwell" panose="02060603020205020403" pitchFamily="18" charset="0"/>
              </a:rPr>
              <a:t>Change:</a:t>
            </a:r>
          </a:p>
          <a:p>
            <a:pPr marL="0" indent="0" algn="just">
              <a:buNone/>
            </a:pPr>
            <a:r>
              <a:rPr lang="en-US" sz="1400" dirty="0">
                <a:solidFill>
                  <a:schemeClr val="bg2"/>
                </a:solidFill>
                <a:latin typeface="Rockwell" panose="02060603020205020403" pitchFamily="18" charset="0"/>
              </a:rPr>
              <a:t>We initially planned auto-approval of events, but during early sprint testing, we realized this could allow low-quality or spam events.</a:t>
            </a:r>
          </a:p>
          <a:p>
            <a:pPr marL="0" indent="0" algn="just">
              <a:buNone/>
            </a:pPr>
            <a:endParaRPr lang="en-US" sz="1400"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What Happened to Force the Change:</a:t>
            </a:r>
          </a:p>
          <a:p>
            <a:pPr marL="0" indent="0" algn="just">
              <a:buNone/>
            </a:pPr>
            <a:r>
              <a:rPr lang="en-US" sz="1400" dirty="0">
                <a:solidFill>
                  <a:schemeClr val="bg2"/>
                </a:solidFill>
                <a:latin typeface="Rockwell" panose="02060603020205020403" pitchFamily="18" charset="0"/>
              </a:rPr>
              <a:t>Internal team review identified the risk. We decided to add an admin approval step to ensure event quality.</a:t>
            </a:r>
          </a:p>
          <a:p>
            <a:pPr marL="0" indent="0" algn="just">
              <a:buNone/>
            </a:pPr>
            <a:endParaRPr lang="en-US" sz="1400" b="1"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Was It a Substantial Change or Minor Adaptation?</a:t>
            </a:r>
          </a:p>
          <a:p>
            <a:pPr marL="0" indent="0" algn="just">
              <a:buNone/>
            </a:pPr>
            <a:r>
              <a:rPr lang="en-US" sz="1400" dirty="0">
                <a:solidFill>
                  <a:schemeClr val="bg2"/>
                </a:solidFill>
                <a:latin typeface="Rockwell" panose="02060603020205020403" pitchFamily="18" charset="0"/>
              </a:rPr>
              <a:t>It was a minor adaptation — adding a pending/approved state in the backend and a simple admin approval screen. Took about one sprint.</a:t>
            </a:r>
          </a:p>
          <a:p>
            <a:pPr marL="0" indent="0" algn="just">
              <a:buNone/>
            </a:pPr>
            <a:endParaRPr lang="en-US" sz="1400" b="1" dirty="0">
              <a:solidFill>
                <a:schemeClr val="bg2"/>
              </a:solidFill>
              <a:latin typeface="Rockwell" panose="02060603020205020403" pitchFamily="18" charset="0"/>
            </a:endParaRPr>
          </a:p>
          <a:p>
            <a:pPr marL="0" indent="0" algn="just">
              <a:buNone/>
            </a:pPr>
            <a:r>
              <a:rPr lang="en-US" sz="1400" b="1" dirty="0">
                <a:solidFill>
                  <a:schemeClr val="bg2"/>
                </a:solidFill>
                <a:latin typeface="Rockwell" panose="02060603020205020403" pitchFamily="18" charset="0"/>
              </a:rPr>
              <a:t>What Would Have Happened If We Stayed the Course?</a:t>
            </a:r>
          </a:p>
          <a:p>
            <a:pPr marL="0" indent="0" algn="just">
              <a:buNone/>
            </a:pPr>
            <a:r>
              <a:rPr lang="en-US" sz="1400" dirty="0">
                <a:solidFill>
                  <a:schemeClr val="bg2"/>
                </a:solidFill>
                <a:latin typeface="Rockwell" panose="02060603020205020403" pitchFamily="18" charset="0"/>
              </a:rPr>
              <a:t>The events list could have become unreliable, damaging trust in the system.</a:t>
            </a:r>
          </a:p>
        </p:txBody>
      </p:sp>
    </p:spTree>
    <p:extLst>
      <p:ext uri="{BB962C8B-B14F-4D97-AF65-F5344CB8AC3E}">
        <p14:creationId xmlns:p14="http://schemas.microsoft.com/office/powerpoint/2010/main" val="405612991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8" name="Google Shape;1408;p78"/>
          <p:cNvSpPr txBox="1">
            <a:spLocks noGrp="1"/>
          </p:cNvSpPr>
          <p:nvPr>
            <p:ph type="title"/>
          </p:nvPr>
        </p:nvSpPr>
        <p:spPr>
          <a:xfrm>
            <a:off x="1260283" y="1548104"/>
            <a:ext cx="6452400" cy="206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6600" dirty="0">
                <a:effectLst>
                  <a:outerShdw dist="50800" dir="3000000" algn="ctr" rotWithShape="0">
                    <a:srgbClr val="000000">
                      <a:alpha val="43137"/>
                    </a:srgbClr>
                  </a:outerShdw>
                  <a:reflection blurRad="50800" stA="51000" endPos="45500" dir="5400000" sy="-100000" algn="bl" rotWithShape="0"/>
                </a:effectLst>
              </a:rPr>
              <a:t>Thank You!</a:t>
            </a:r>
            <a:br>
              <a:rPr lang="en-US" sz="6600" dirty="0">
                <a:effectLst>
                  <a:outerShdw dist="50800" dir="3000000" algn="ctr" rotWithShape="0">
                    <a:srgbClr val="000000">
                      <a:alpha val="43137"/>
                    </a:srgbClr>
                  </a:outerShdw>
                  <a:reflection blurRad="50800" stA="51000" endPos="45500" dir="5400000" sy="-100000" algn="bl" rotWithShape="0"/>
                </a:effectLst>
              </a:rPr>
            </a:br>
            <a:r>
              <a:rPr lang="en-US" sz="2800" dirty="0">
                <a:effectLst>
                  <a:outerShdw dist="50800" dir="3000000" algn="ctr" rotWithShape="0">
                    <a:srgbClr val="000000">
                      <a:alpha val="43137"/>
                    </a:srgbClr>
                  </a:outerShdw>
                  <a:reflection blurRad="50800" stA="51000" endPos="45500" dir="5400000" sy="-100000" algn="bl" rotWithShape="0"/>
                </a:effectLst>
              </a:rPr>
              <a:t>(Questions Please…)</a:t>
            </a:r>
            <a:endParaRPr sz="6600" dirty="0">
              <a:effectLst>
                <a:outerShdw dist="50800" dir="3000000" algn="ctr" rotWithShape="0">
                  <a:srgbClr val="000000">
                    <a:alpha val="43137"/>
                  </a:srgbClr>
                </a:outerShdw>
                <a:reflection blurRad="50800" stA="51000" endPos="45500" dir="5400000" sy="-100000" algn="bl" rotWithShape="0"/>
              </a:effectLst>
            </a:endParaRPr>
          </a:p>
        </p:txBody>
      </p:sp>
    </p:spTree>
    <p:extLst>
      <p:ext uri="{BB962C8B-B14F-4D97-AF65-F5344CB8AC3E}">
        <p14:creationId xmlns:p14="http://schemas.microsoft.com/office/powerpoint/2010/main" val="1697402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854"/>
        <p:cNvGrpSpPr/>
        <p:nvPr/>
      </p:nvGrpSpPr>
      <p:grpSpPr>
        <a:xfrm>
          <a:off x="0" y="0"/>
          <a:ext cx="0" cy="0"/>
          <a:chOff x="0" y="0"/>
          <a:chExt cx="0" cy="0"/>
        </a:xfrm>
      </p:grpSpPr>
      <p:grpSp>
        <p:nvGrpSpPr>
          <p:cNvPr id="855" name="Google Shape;855;p71"/>
          <p:cNvGrpSpPr/>
          <p:nvPr/>
        </p:nvGrpSpPr>
        <p:grpSpPr>
          <a:xfrm rot="20941045">
            <a:off x="492759" y="2374113"/>
            <a:ext cx="2098041" cy="2378810"/>
            <a:chOff x="492759" y="390576"/>
            <a:chExt cx="4383086" cy="4362347"/>
          </a:xfrm>
        </p:grpSpPr>
        <p:sp>
          <p:nvSpPr>
            <p:cNvPr id="856" name="Google Shape;856;p71"/>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p:cNvSpPr txBox="1">
            <a:spLocks noGrp="1"/>
          </p:cNvSpPr>
          <p:nvPr>
            <p:ph type="title"/>
          </p:nvPr>
        </p:nvSpPr>
        <p:spPr>
          <a:xfrm>
            <a:off x="747297" y="136857"/>
            <a:ext cx="7678254" cy="11008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000" b="1" dirty="0">
                <a:latin typeface="Lucida Calligraphy" panose="03010101010101010101" pitchFamily="66" charset="0"/>
              </a:rPr>
              <a:t>Purpose of project</a:t>
            </a:r>
            <a:endParaRPr lang="en-IN" sz="4000" dirty="0">
              <a:latin typeface="Lucida Calligraphy" panose="03010101010101010101" pitchFamily="66" charset="0"/>
              <a:cs typeface="Times New Roman" panose="02020603050405020304" pitchFamily="18" charset="0"/>
            </a:endParaRPr>
          </a:p>
        </p:txBody>
      </p:sp>
      <p:sp>
        <p:nvSpPr>
          <p:cNvPr id="913" name="Google Shape;913;p71"/>
          <p:cNvSpPr txBox="1">
            <a:spLocks noGrp="1"/>
          </p:cNvSpPr>
          <p:nvPr>
            <p:ph type="subTitle" idx="1"/>
          </p:nvPr>
        </p:nvSpPr>
        <p:spPr>
          <a:xfrm>
            <a:off x="2862915" y="1341535"/>
            <a:ext cx="6086213" cy="3411227"/>
          </a:xfrm>
          <a:prstGeom prst="rect">
            <a:avLst/>
          </a:prstGeom>
        </p:spPr>
        <p:txBody>
          <a:bodyPr spcFirstLastPara="1" wrap="square" lIns="91425" tIns="91425" rIns="91425" bIns="91425" anchor="ctr" anchorCtr="0">
            <a:noAutofit/>
          </a:bodyPr>
          <a:lstStyle/>
          <a:p>
            <a:pPr algn="l">
              <a:buFont typeface="Arial" panose="020B0604020202020204" pitchFamily="34" charset="0"/>
              <a:buChar char="•"/>
            </a:pPr>
            <a:r>
              <a:rPr lang="en-US" sz="1800" dirty="0">
                <a:latin typeface="Rockwell" panose="02060603020205020403" pitchFamily="18" charset="0"/>
              </a:rPr>
              <a:t>We observed that LMU lacked a unified event management portal (scheduling, resources, approvals).</a:t>
            </a:r>
          </a:p>
          <a:p>
            <a:pPr algn="l">
              <a:buFont typeface="Arial" panose="020B0604020202020204" pitchFamily="34" charset="0"/>
              <a:buChar char="•"/>
            </a:pPr>
            <a:endParaRPr lang="en-US" sz="1800" dirty="0">
              <a:latin typeface="Rockwell" panose="02060603020205020403" pitchFamily="18" charset="0"/>
            </a:endParaRPr>
          </a:p>
          <a:p>
            <a:pPr algn="l">
              <a:buFont typeface="Arial" panose="020B0604020202020204" pitchFamily="34" charset="0"/>
              <a:buChar char="•"/>
            </a:pPr>
            <a:r>
              <a:rPr lang="en-US" sz="1800" dirty="0">
                <a:latin typeface="Rockwell" panose="02060603020205020403" pitchFamily="18" charset="0"/>
              </a:rPr>
              <a:t>The team was passionate about solving real campus problems – we personally experienced fragmented event planning at LMU.</a:t>
            </a:r>
          </a:p>
          <a:p>
            <a:pPr algn="l">
              <a:buFont typeface="Arial" panose="020B0604020202020204" pitchFamily="34" charset="0"/>
              <a:buChar char="•"/>
            </a:pPr>
            <a:endParaRPr lang="en-US" sz="1800" dirty="0">
              <a:latin typeface="Rockwell" panose="02060603020205020403" pitchFamily="18" charset="0"/>
            </a:endParaRPr>
          </a:p>
          <a:p>
            <a:pPr algn="l">
              <a:buFont typeface="Arial" panose="020B0604020202020204" pitchFamily="34" charset="0"/>
              <a:buChar char="•"/>
            </a:pPr>
            <a:r>
              <a:rPr lang="en-US" sz="1800" dirty="0">
                <a:latin typeface="Rockwell" panose="02060603020205020403" pitchFamily="18" charset="0"/>
              </a:rPr>
              <a:t>This project is worthwhile because it automates scheduling, reduces conflicts, and streamlines communication between students, faculty, and campus services.</a:t>
            </a:r>
          </a:p>
        </p:txBody>
      </p:sp>
      <p:sp>
        <p:nvSpPr>
          <p:cNvPr id="918" name="Google Shape;918;p71"/>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Why</a:t>
            </a:r>
            <a:r>
              <a:rPr lang="en-US" sz="200" dirty="0"/>
              <a:t> </a:t>
            </a:r>
            <a:r>
              <a:rPr lang="en-US" sz="1800" dirty="0"/>
              <a:t>?</a:t>
            </a:r>
            <a:endParaRPr sz="1800" dirty="0"/>
          </a:p>
        </p:txBody>
      </p:sp>
      <p:grpSp>
        <p:nvGrpSpPr>
          <p:cNvPr id="914" name="Google Shape;914;p71"/>
          <p:cNvGrpSpPr/>
          <p:nvPr/>
        </p:nvGrpSpPr>
        <p:grpSpPr>
          <a:xfrm>
            <a:off x="757116" y="1141392"/>
            <a:ext cx="1273363" cy="892759"/>
            <a:chOff x="3980482" y="824695"/>
            <a:chExt cx="1273363" cy="892759"/>
          </a:xfrm>
        </p:grpSpPr>
        <p:sp>
          <p:nvSpPr>
            <p:cNvPr id="915" name="Google Shape;915;p71"/>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854"/>
        <p:cNvGrpSpPr/>
        <p:nvPr/>
      </p:nvGrpSpPr>
      <p:grpSpPr>
        <a:xfrm>
          <a:off x="0" y="0"/>
          <a:ext cx="0" cy="0"/>
          <a:chOff x="0" y="0"/>
          <a:chExt cx="0" cy="0"/>
        </a:xfrm>
      </p:grpSpPr>
      <p:grpSp>
        <p:nvGrpSpPr>
          <p:cNvPr id="855" name="Google Shape;855;p71"/>
          <p:cNvGrpSpPr/>
          <p:nvPr/>
        </p:nvGrpSpPr>
        <p:grpSpPr>
          <a:xfrm rot="20941045">
            <a:off x="492759" y="2374113"/>
            <a:ext cx="2098041" cy="2378810"/>
            <a:chOff x="492759" y="390576"/>
            <a:chExt cx="4383086" cy="4362347"/>
          </a:xfrm>
        </p:grpSpPr>
        <p:sp>
          <p:nvSpPr>
            <p:cNvPr id="856" name="Google Shape;856;p71"/>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p:cNvSpPr txBox="1">
            <a:spLocks noGrp="1"/>
          </p:cNvSpPr>
          <p:nvPr>
            <p:ph type="title"/>
          </p:nvPr>
        </p:nvSpPr>
        <p:spPr>
          <a:xfrm>
            <a:off x="782762" y="205857"/>
            <a:ext cx="7188735" cy="4280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latin typeface="Lucida Calligraphy" panose="03010101010101010101" pitchFamily="66" charset="0"/>
                <a:cs typeface="Times New Roman" panose="02020603050405020304" pitchFamily="18" charset="0"/>
              </a:rPr>
              <a:t>Project goals</a:t>
            </a:r>
            <a:endParaRPr lang="en-US" sz="2800" dirty="0">
              <a:latin typeface="Lucida Calligraphy" panose="03010101010101010101" pitchFamily="66" charset="0"/>
              <a:cs typeface="Times New Roman" panose="02020603050405020304" pitchFamily="18" charset="0"/>
            </a:endParaRPr>
          </a:p>
        </p:txBody>
      </p:sp>
      <p:sp>
        <p:nvSpPr>
          <p:cNvPr id="913" name="Google Shape;913;p71"/>
          <p:cNvSpPr txBox="1">
            <a:spLocks noGrp="1"/>
          </p:cNvSpPr>
          <p:nvPr>
            <p:ph type="subTitle" idx="1"/>
          </p:nvPr>
        </p:nvSpPr>
        <p:spPr>
          <a:xfrm>
            <a:off x="3037167" y="582226"/>
            <a:ext cx="5587691" cy="4384750"/>
          </a:xfrm>
          <a:prstGeom prst="rect">
            <a:avLst/>
          </a:prstGeom>
        </p:spPr>
        <p:txBody>
          <a:bodyPr spcFirstLastPara="1" wrap="square" lIns="91425" tIns="91425" rIns="91425" bIns="91425" anchor="ctr" anchorCtr="0">
            <a:noAutofit/>
          </a:bodyPr>
          <a:lstStyle/>
          <a:p>
            <a:pPr marL="0" indent="0" algn="just">
              <a:buNone/>
            </a:pPr>
            <a:r>
              <a:rPr lang="en-US" b="1" dirty="0">
                <a:solidFill>
                  <a:schemeClr val="bg2"/>
                </a:solidFill>
                <a:latin typeface="Rockwell" panose="02060603020205020403" pitchFamily="18" charset="0"/>
              </a:rPr>
              <a:t>Centralized Scheduling: </a:t>
            </a:r>
            <a:r>
              <a:rPr lang="en-US" dirty="0">
                <a:solidFill>
                  <a:schemeClr val="bg2"/>
                </a:solidFill>
                <a:latin typeface="Rockwell" panose="02060603020205020403" pitchFamily="18" charset="0"/>
              </a:rPr>
              <a:t>Create and approve events in one portal (prevent double-booking of rooms/times).</a:t>
            </a:r>
          </a:p>
          <a:p>
            <a:pPr marL="0" indent="0" algn="just">
              <a:buNone/>
            </a:pPr>
            <a:endParaRPr lang="en-US" dirty="0">
              <a:solidFill>
                <a:schemeClr val="bg2"/>
              </a:solidFill>
              <a:latin typeface="Rockwell" panose="02060603020205020403" pitchFamily="18" charset="0"/>
            </a:endParaRPr>
          </a:p>
          <a:p>
            <a:pPr marL="0" indent="0" algn="just">
              <a:buNone/>
            </a:pPr>
            <a:r>
              <a:rPr lang="en-US" b="1" dirty="0">
                <a:solidFill>
                  <a:schemeClr val="bg2"/>
                </a:solidFill>
                <a:latin typeface="Rockwell" panose="02060603020205020403" pitchFamily="18" charset="0"/>
              </a:rPr>
              <a:t>Role-Based Access: </a:t>
            </a:r>
            <a:r>
              <a:rPr lang="en-US" dirty="0">
                <a:solidFill>
                  <a:schemeClr val="bg2"/>
                </a:solidFill>
                <a:latin typeface="Rockwell" panose="02060603020205020403" pitchFamily="18" charset="0"/>
              </a:rPr>
              <a:t>Allow students, faculty, and various campus departments (Sodexo catering, ITS, Facilities, etc.) to interact with appropriate features.</a:t>
            </a:r>
          </a:p>
          <a:p>
            <a:pPr marL="0" indent="0" algn="just">
              <a:buNone/>
            </a:pPr>
            <a:endParaRPr lang="en-US" dirty="0">
              <a:solidFill>
                <a:schemeClr val="bg2"/>
              </a:solidFill>
              <a:latin typeface="Rockwell" panose="02060603020205020403" pitchFamily="18" charset="0"/>
            </a:endParaRPr>
          </a:p>
          <a:p>
            <a:pPr marL="0" indent="0" algn="just">
              <a:buNone/>
            </a:pPr>
            <a:r>
              <a:rPr lang="en-US" b="1" dirty="0">
                <a:solidFill>
                  <a:schemeClr val="bg2"/>
                </a:solidFill>
                <a:latin typeface="Rockwell" panose="02060603020205020403" pitchFamily="18" charset="0"/>
              </a:rPr>
              <a:t>Resource Requests: </a:t>
            </a:r>
            <a:r>
              <a:rPr lang="en-US" dirty="0">
                <a:solidFill>
                  <a:schemeClr val="bg2"/>
                </a:solidFill>
                <a:latin typeface="Rockwell" panose="02060603020205020403" pitchFamily="18" charset="0"/>
              </a:rPr>
              <a:t>Enable organizers to request support (food, tech, security, parking) as part of event planning.</a:t>
            </a:r>
          </a:p>
          <a:p>
            <a:pPr marL="0" indent="0" algn="just">
              <a:buNone/>
            </a:pPr>
            <a:endParaRPr lang="en-US" dirty="0">
              <a:solidFill>
                <a:schemeClr val="bg2"/>
              </a:solidFill>
              <a:latin typeface="Rockwell" panose="02060603020205020403" pitchFamily="18" charset="0"/>
            </a:endParaRPr>
          </a:p>
          <a:p>
            <a:pPr marL="0" indent="0" algn="just">
              <a:buNone/>
            </a:pPr>
            <a:r>
              <a:rPr lang="en-US" b="1" dirty="0">
                <a:solidFill>
                  <a:schemeClr val="bg2"/>
                </a:solidFill>
                <a:latin typeface="Rockwell" panose="02060603020205020403" pitchFamily="18" charset="0"/>
              </a:rPr>
              <a:t>Real-Time Communication: </a:t>
            </a:r>
            <a:r>
              <a:rPr lang="en-US" dirty="0">
                <a:solidFill>
                  <a:schemeClr val="bg2"/>
                </a:solidFill>
                <a:latin typeface="Rockwell" panose="02060603020205020403" pitchFamily="18" charset="0"/>
              </a:rPr>
              <a:t>Provide live chat between event organizers and departments (for updates and confirmations).</a:t>
            </a:r>
          </a:p>
        </p:txBody>
      </p:sp>
      <p:sp>
        <p:nvSpPr>
          <p:cNvPr id="918" name="Google Shape;918;p71"/>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Goals</a:t>
            </a:r>
            <a:endParaRPr sz="1800" dirty="0"/>
          </a:p>
        </p:txBody>
      </p:sp>
      <p:grpSp>
        <p:nvGrpSpPr>
          <p:cNvPr id="914" name="Google Shape;914;p71"/>
          <p:cNvGrpSpPr/>
          <p:nvPr/>
        </p:nvGrpSpPr>
        <p:grpSpPr>
          <a:xfrm>
            <a:off x="757116" y="1141392"/>
            <a:ext cx="1273363" cy="892759"/>
            <a:chOff x="3980482" y="824695"/>
            <a:chExt cx="1273363" cy="892759"/>
          </a:xfrm>
        </p:grpSpPr>
        <p:sp>
          <p:nvSpPr>
            <p:cNvPr id="915" name="Google Shape;915;p71"/>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71961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854"/>
        <p:cNvGrpSpPr/>
        <p:nvPr/>
      </p:nvGrpSpPr>
      <p:grpSpPr>
        <a:xfrm>
          <a:off x="0" y="0"/>
          <a:ext cx="0" cy="0"/>
          <a:chOff x="0" y="0"/>
          <a:chExt cx="0" cy="0"/>
        </a:xfrm>
      </p:grpSpPr>
      <p:grpSp>
        <p:nvGrpSpPr>
          <p:cNvPr id="855" name="Google Shape;855;p71"/>
          <p:cNvGrpSpPr/>
          <p:nvPr/>
        </p:nvGrpSpPr>
        <p:grpSpPr>
          <a:xfrm rot="20941045">
            <a:off x="492759" y="2374113"/>
            <a:ext cx="2098041" cy="2378810"/>
            <a:chOff x="492759" y="390576"/>
            <a:chExt cx="4383086" cy="4362347"/>
          </a:xfrm>
        </p:grpSpPr>
        <p:sp>
          <p:nvSpPr>
            <p:cNvPr id="856" name="Google Shape;856;p71"/>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p:cNvSpPr txBox="1">
            <a:spLocks noGrp="1"/>
          </p:cNvSpPr>
          <p:nvPr>
            <p:ph type="title"/>
          </p:nvPr>
        </p:nvSpPr>
        <p:spPr>
          <a:xfrm>
            <a:off x="1467008" y="51694"/>
            <a:ext cx="6879006" cy="76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latin typeface="Lucida Calligraphy" panose="03010101010101010101" pitchFamily="66" charset="0"/>
                <a:cs typeface="Times New Roman" panose="02020603050405020304" pitchFamily="18" charset="0"/>
              </a:rPr>
              <a:t>Project description</a:t>
            </a:r>
            <a:endParaRPr sz="4000" dirty="0">
              <a:latin typeface="Lucida Calligraphy" panose="03010101010101010101" pitchFamily="66" charset="0"/>
              <a:cs typeface="Times New Roman" panose="02020603050405020304" pitchFamily="18" charset="0"/>
            </a:endParaRPr>
          </a:p>
        </p:txBody>
      </p:sp>
      <p:sp>
        <p:nvSpPr>
          <p:cNvPr id="913" name="Google Shape;913;p71"/>
          <p:cNvSpPr txBox="1">
            <a:spLocks noGrp="1"/>
          </p:cNvSpPr>
          <p:nvPr>
            <p:ph type="subTitle" idx="1"/>
          </p:nvPr>
        </p:nvSpPr>
        <p:spPr>
          <a:xfrm>
            <a:off x="2616584" y="877170"/>
            <a:ext cx="6481339" cy="4145521"/>
          </a:xfrm>
          <a:prstGeom prst="rect">
            <a:avLst/>
          </a:prstGeom>
        </p:spPr>
        <p:txBody>
          <a:bodyPr spcFirstLastPara="1" wrap="square" lIns="91425" tIns="91425" rIns="91425" bIns="91425" anchor="ctr" anchorCtr="0">
            <a:noAutofit/>
          </a:bodyPr>
          <a:lstStyle/>
          <a:p>
            <a:pPr marL="0" indent="0" algn="just">
              <a:buNone/>
            </a:pPr>
            <a:r>
              <a:rPr lang="en-US" dirty="0">
                <a:solidFill>
                  <a:schemeClr val="bg2"/>
                </a:solidFill>
                <a:latin typeface="Rockwell" panose="02060603020205020403" pitchFamily="18" charset="0"/>
              </a:rPr>
              <a:t>LMU </a:t>
            </a:r>
            <a:r>
              <a:rPr lang="en-US" dirty="0" err="1">
                <a:solidFill>
                  <a:schemeClr val="bg2"/>
                </a:solidFill>
                <a:latin typeface="Rockwell" panose="02060603020205020403" pitchFamily="18" charset="0"/>
              </a:rPr>
              <a:t>EventFlow</a:t>
            </a:r>
            <a:r>
              <a:rPr lang="en-US" dirty="0">
                <a:solidFill>
                  <a:schemeClr val="bg2"/>
                </a:solidFill>
                <a:latin typeface="Rockwell" panose="02060603020205020403" pitchFamily="18" charset="0"/>
              </a:rPr>
              <a:t> is a role-based event management system designed exclusively for the Loyola Marymount University (LMU) community.</a:t>
            </a:r>
          </a:p>
          <a:p>
            <a:pPr marL="0" indent="0" algn="just">
              <a:buNone/>
            </a:pPr>
            <a:endParaRPr lang="en-US" dirty="0">
              <a:solidFill>
                <a:schemeClr val="bg2"/>
              </a:solidFill>
              <a:latin typeface="Rockwell" panose="02060603020205020403" pitchFamily="18" charset="0"/>
            </a:endParaRPr>
          </a:p>
          <a:p>
            <a:pPr marL="0" indent="0" algn="just">
              <a:buNone/>
            </a:pPr>
            <a:r>
              <a:rPr lang="en-US" dirty="0">
                <a:solidFill>
                  <a:schemeClr val="bg2"/>
                </a:solidFill>
                <a:latin typeface="Rockwell" panose="02060603020205020403" pitchFamily="18" charset="0"/>
              </a:rPr>
              <a:t>It streamlines the process of creating, approving, discovering, and managing events for students, faculty, and administrators while also allowing real-time resource coordination through chat features.</a:t>
            </a:r>
          </a:p>
          <a:p>
            <a:pPr marL="0" indent="0" algn="just">
              <a:buNone/>
            </a:pPr>
            <a:endParaRPr lang="en-US" dirty="0">
              <a:solidFill>
                <a:schemeClr val="bg2"/>
              </a:solidFill>
              <a:latin typeface="Rockwell" panose="02060603020205020403" pitchFamily="18" charset="0"/>
            </a:endParaRPr>
          </a:p>
          <a:p>
            <a:pPr marL="0" indent="0" algn="just">
              <a:buNone/>
            </a:pPr>
            <a:r>
              <a:rPr lang="en-US" dirty="0">
                <a:solidFill>
                  <a:schemeClr val="bg2"/>
                </a:solidFill>
                <a:latin typeface="Rockwell" panose="02060603020205020403" pitchFamily="18" charset="0"/>
              </a:rPr>
              <a:t>The platform emphasizes security by allowing login only for users with valid LMU emails (@lmu.edu and @lion.lmu.edu) and provides a seamless personalized dashboard experience based on user roles.</a:t>
            </a:r>
          </a:p>
        </p:txBody>
      </p:sp>
      <p:sp>
        <p:nvSpPr>
          <p:cNvPr id="918" name="Google Shape;918;p71"/>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concept</a:t>
            </a:r>
            <a:endParaRPr sz="1600" dirty="0"/>
          </a:p>
        </p:txBody>
      </p:sp>
      <p:grpSp>
        <p:nvGrpSpPr>
          <p:cNvPr id="914" name="Google Shape;914;p71"/>
          <p:cNvGrpSpPr/>
          <p:nvPr/>
        </p:nvGrpSpPr>
        <p:grpSpPr>
          <a:xfrm>
            <a:off x="757116" y="874946"/>
            <a:ext cx="1796097" cy="1159206"/>
            <a:chOff x="3980482" y="558249"/>
            <a:chExt cx="1796097" cy="1159206"/>
          </a:xfrm>
        </p:grpSpPr>
        <p:sp>
          <p:nvSpPr>
            <p:cNvPr id="915" name="Google Shape;915;p71"/>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828370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54">
          <a:extLst>
            <a:ext uri="{FF2B5EF4-FFF2-40B4-BE49-F238E27FC236}">
              <a16:creationId xmlns:a16="http://schemas.microsoft.com/office/drawing/2014/main" id="{63E9943F-4E43-5DA7-8258-E6B61F38D5A1}"/>
            </a:ext>
          </a:extLst>
        </p:cNvPr>
        <p:cNvGrpSpPr/>
        <p:nvPr/>
      </p:nvGrpSpPr>
      <p:grpSpPr>
        <a:xfrm>
          <a:off x="0" y="0"/>
          <a:ext cx="0" cy="0"/>
          <a:chOff x="0" y="0"/>
          <a:chExt cx="0" cy="0"/>
        </a:xfrm>
      </p:grpSpPr>
      <p:grpSp>
        <p:nvGrpSpPr>
          <p:cNvPr id="855" name="Google Shape;855;p71">
            <a:extLst>
              <a:ext uri="{FF2B5EF4-FFF2-40B4-BE49-F238E27FC236}">
                <a16:creationId xmlns:a16="http://schemas.microsoft.com/office/drawing/2014/main" id="{B33772FF-981A-8A3A-A49A-99F6EA921760}"/>
              </a:ext>
            </a:extLst>
          </p:cNvPr>
          <p:cNvGrpSpPr/>
          <p:nvPr/>
        </p:nvGrpSpPr>
        <p:grpSpPr>
          <a:xfrm rot="20941045">
            <a:off x="492759" y="2374113"/>
            <a:ext cx="2098041" cy="2378810"/>
            <a:chOff x="492759" y="390576"/>
            <a:chExt cx="4383086" cy="4362347"/>
          </a:xfrm>
        </p:grpSpPr>
        <p:sp>
          <p:nvSpPr>
            <p:cNvPr id="856" name="Google Shape;856;p71">
              <a:extLst>
                <a:ext uri="{FF2B5EF4-FFF2-40B4-BE49-F238E27FC236}">
                  <a16:creationId xmlns:a16="http://schemas.microsoft.com/office/drawing/2014/main" id="{0795DC75-B12C-E278-6245-FAF318213CDD}"/>
                </a:ext>
              </a:extLst>
            </p:cNvPr>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a:extLst>
                <a:ext uri="{FF2B5EF4-FFF2-40B4-BE49-F238E27FC236}">
                  <a16:creationId xmlns:a16="http://schemas.microsoft.com/office/drawing/2014/main" id="{E95B5D31-02F7-81B8-2DEF-95394EBB5321}"/>
                </a:ext>
              </a:extLst>
            </p:cNvPr>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a:extLst>
                <a:ext uri="{FF2B5EF4-FFF2-40B4-BE49-F238E27FC236}">
                  <a16:creationId xmlns:a16="http://schemas.microsoft.com/office/drawing/2014/main" id="{A9EF0AF2-2287-7979-A8B3-1A4796270D73}"/>
                </a:ext>
              </a:extLst>
            </p:cNvPr>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a:extLst>
                <a:ext uri="{FF2B5EF4-FFF2-40B4-BE49-F238E27FC236}">
                  <a16:creationId xmlns:a16="http://schemas.microsoft.com/office/drawing/2014/main" id="{B6D3BB7E-AB96-99C2-1E03-A6628FA8E2B0}"/>
                </a:ext>
              </a:extLst>
            </p:cNvPr>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a:extLst>
                <a:ext uri="{FF2B5EF4-FFF2-40B4-BE49-F238E27FC236}">
                  <a16:creationId xmlns:a16="http://schemas.microsoft.com/office/drawing/2014/main" id="{7F2EC09D-BE52-17D3-2A00-662DBB0928C5}"/>
                </a:ext>
              </a:extLst>
            </p:cNvPr>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a:extLst>
                <a:ext uri="{FF2B5EF4-FFF2-40B4-BE49-F238E27FC236}">
                  <a16:creationId xmlns:a16="http://schemas.microsoft.com/office/drawing/2014/main" id="{5289CDF1-183D-CDA3-DCEE-B32810450F64}"/>
                </a:ext>
              </a:extLst>
            </p:cNvPr>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a:extLst>
                <a:ext uri="{FF2B5EF4-FFF2-40B4-BE49-F238E27FC236}">
                  <a16:creationId xmlns:a16="http://schemas.microsoft.com/office/drawing/2014/main" id="{E19E943A-959E-A171-838C-7AE8494E1494}"/>
                </a:ext>
              </a:extLst>
            </p:cNvPr>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a:extLst>
                <a:ext uri="{FF2B5EF4-FFF2-40B4-BE49-F238E27FC236}">
                  <a16:creationId xmlns:a16="http://schemas.microsoft.com/office/drawing/2014/main" id="{F9C7AA4F-DFBD-8904-2312-1D3B71D8D5AC}"/>
                </a:ext>
              </a:extLst>
            </p:cNvPr>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a:extLst>
                <a:ext uri="{FF2B5EF4-FFF2-40B4-BE49-F238E27FC236}">
                  <a16:creationId xmlns:a16="http://schemas.microsoft.com/office/drawing/2014/main" id="{4EE8F8CC-4161-DAC1-D51F-B6197E3DD800}"/>
                </a:ext>
              </a:extLst>
            </p:cNvPr>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a:extLst>
                <a:ext uri="{FF2B5EF4-FFF2-40B4-BE49-F238E27FC236}">
                  <a16:creationId xmlns:a16="http://schemas.microsoft.com/office/drawing/2014/main" id="{F07BCDB5-BC11-52AA-1E37-704866C8CC41}"/>
                </a:ext>
              </a:extLst>
            </p:cNvPr>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a:extLst>
                <a:ext uri="{FF2B5EF4-FFF2-40B4-BE49-F238E27FC236}">
                  <a16:creationId xmlns:a16="http://schemas.microsoft.com/office/drawing/2014/main" id="{03DC5F14-6FD0-289F-BD90-916F9D356252}"/>
                </a:ext>
              </a:extLst>
            </p:cNvPr>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a:extLst>
                <a:ext uri="{FF2B5EF4-FFF2-40B4-BE49-F238E27FC236}">
                  <a16:creationId xmlns:a16="http://schemas.microsoft.com/office/drawing/2014/main" id="{2D796848-9C46-326E-2E5F-4AC477B6E0C9}"/>
                </a:ext>
              </a:extLst>
            </p:cNvPr>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a:extLst>
                <a:ext uri="{FF2B5EF4-FFF2-40B4-BE49-F238E27FC236}">
                  <a16:creationId xmlns:a16="http://schemas.microsoft.com/office/drawing/2014/main" id="{B6B78EBB-2256-E0CC-1F27-EF93FD5B96A6}"/>
                </a:ext>
              </a:extLst>
            </p:cNvPr>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a:extLst>
                <a:ext uri="{FF2B5EF4-FFF2-40B4-BE49-F238E27FC236}">
                  <a16:creationId xmlns:a16="http://schemas.microsoft.com/office/drawing/2014/main" id="{4689C9C5-532A-7E00-CD36-FA00B9F796F1}"/>
                </a:ext>
              </a:extLst>
            </p:cNvPr>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a:extLst>
                <a:ext uri="{FF2B5EF4-FFF2-40B4-BE49-F238E27FC236}">
                  <a16:creationId xmlns:a16="http://schemas.microsoft.com/office/drawing/2014/main" id="{94B52561-E56C-DB75-5269-0FCA27EC69EF}"/>
                </a:ext>
              </a:extLst>
            </p:cNvPr>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a:extLst>
                <a:ext uri="{FF2B5EF4-FFF2-40B4-BE49-F238E27FC236}">
                  <a16:creationId xmlns:a16="http://schemas.microsoft.com/office/drawing/2014/main" id="{A472D298-A5EC-02BE-47E6-0A17C19F5A17}"/>
                </a:ext>
              </a:extLst>
            </p:cNvPr>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a:extLst>
                <a:ext uri="{FF2B5EF4-FFF2-40B4-BE49-F238E27FC236}">
                  <a16:creationId xmlns:a16="http://schemas.microsoft.com/office/drawing/2014/main" id="{DD6A18AA-741E-A58D-2308-D2E1FFDB3A89}"/>
                </a:ext>
              </a:extLst>
            </p:cNvPr>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a:extLst>
                <a:ext uri="{FF2B5EF4-FFF2-40B4-BE49-F238E27FC236}">
                  <a16:creationId xmlns:a16="http://schemas.microsoft.com/office/drawing/2014/main" id="{07AD6C02-F220-96C5-CC2B-B7B2F924BA04}"/>
                </a:ext>
              </a:extLst>
            </p:cNvPr>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a:extLst>
                <a:ext uri="{FF2B5EF4-FFF2-40B4-BE49-F238E27FC236}">
                  <a16:creationId xmlns:a16="http://schemas.microsoft.com/office/drawing/2014/main" id="{91530D18-16DE-8247-9AF5-124248102C4D}"/>
                </a:ext>
              </a:extLst>
            </p:cNvPr>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a:extLst>
                <a:ext uri="{FF2B5EF4-FFF2-40B4-BE49-F238E27FC236}">
                  <a16:creationId xmlns:a16="http://schemas.microsoft.com/office/drawing/2014/main" id="{3159B16A-2CB2-9D1D-7B4F-6D990AD2FE2E}"/>
                </a:ext>
              </a:extLst>
            </p:cNvPr>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a:extLst>
                <a:ext uri="{FF2B5EF4-FFF2-40B4-BE49-F238E27FC236}">
                  <a16:creationId xmlns:a16="http://schemas.microsoft.com/office/drawing/2014/main" id="{089C5566-EBE2-9B12-BB08-7B709BAAE560}"/>
                </a:ext>
              </a:extLst>
            </p:cNvPr>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a:extLst>
                <a:ext uri="{FF2B5EF4-FFF2-40B4-BE49-F238E27FC236}">
                  <a16:creationId xmlns:a16="http://schemas.microsoft.com/office/drawing/2014/main" id="{5F77D499-EF3C-CF1B-3C0E-58E97F4D5615}"/>
                </a:ext>
              </a:extLst>
            </p:cNvPr>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a:extLst>
                <a:ext uri="{FF2B5EF4-FFF2-40B4-BE49-F238E27FC236}">
                  <a16:creationId xmlns:a16="http://schemas.microsoft.com/office/drawing/2014/main" id="{6EC6BA52-8BCE-F79A-1B13-FBEEFB1AF3E2}"/>
                </a:ext>
              </a:extLst>
            </p:cNvPr>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a:extLst>
                <a:ext uri="{FF2B5EF4-FFF2-40B4-BE49-F238E27FC236}">
                  <a16:creationId xmlns:a16="http://schemas.microsoft.com/office/drawing/2014/main" id="{744CF62C-BCCD-BB87-6DC0-EA1669F94F1F}"/>
                </a:ext>
              </a:extLst>
            </p:cNvPr>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a:extLst>
                <a:ext uri="{FF2B5EF4-FFF2-40B4-BE49-F238E27FC236}">
                  <a16:creationId xmlns:a16="http://schemas.microsoft.com/office/drawing/2014/main" id="{F2D7473C-32C9-2575-AB5F-CC33C4B5694C}"/>
                </a:ext>
              </a:extLst>
            </p:cNvPr>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a:extLst>
                <a:ext uri="{FF2B5EF4-FFF2-40B4-BE49-F238E27FC236}">
                  <a16:creationId xmlns:a16="http://schemas.microsoft.com/office/drawing/2014/main" id="{F7DF4954-51CC-D4F7-3701-40451DD1E8BE}"/>
                </a:ext>
              </a:extLst>
            </p:cNvPr>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a:extLst>
                <a:ext uri="{FF2B5EF4-FFF2-40B4-BE49-F238E27FC236}">
                  <a16:creationId xmlns:a16="http://schemas.microsoft.com/office/drawing/2014/main" id="{0322E993-57DE-BA9F-2BB9-B1F7DD3E318A}"/>
                </a:ext>
              </a:extLst>
            </p:cNvPr>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a:extLst>
                <a:ext uri="{FF2B5EF4-FFF2-40B4-BE49-F238E27FC236}">
                  <a16:creationId xmlns:a16="http://schemas.microsoft.com/office/drawing/2014/main" id="{7B0C7A36-8751-8C65-E361-7D2D4BB55FE3}"/>
                </a:ext>
              </a:extLst>
            </p:cNvPr>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a:extLst>
                <a:ext uri="{FF2B5EF4-FFF2-40B4-BE49-F238E27FC236}">
                  <a16:creationId xmlns:a16="http://schemas.microsoft.com/office/drawing/2014/main" id="{17B900BA-697B-ECAB-492C-C6082856E23B}"/>
                </a:ext>
              </a:extLst>
            </p:cNvPr>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a:extLst>
                <a:ext uri="{FF2B5EF4-FFF2-40B4-BE49-F238E27FC236}">
                  <a16:creationId xmlns:a16="http://schemas.microsoft.com/office/drawing/2014/main" id="{DBF21DEA-BD9B-706D-596E-C2A9DD76B647}"/>
                </a:ext>
              </a:extLst>
            </p:cNvPr>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a:extLst>
                <a:ext uri="{FF2B5EF4-FFF2-40B4-BE49-F238E27FC236}">
                  <a16:creationId xmlns:a16="http://schemas.microsoft.com/office/drawing/2014/main" id="{3C20A38F-F03B-A481-37BD-C76B177510FF}"/>
                </a:ext>
              </a:extLst>
            </p:cNvPr>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a:extLst>
                <a:ext uri="{FF2B5EF4-FFF2-40B4-BE49-F238E27FC236}">
                  <a16:creationId xmlns:a16="http://schemas.microsoft.com/office/drawing/2014/main" id="{04EB0609-A92E-F44C-86A5-7EBDDDB4AEAA}"/>
                </a:ext>
              </a:extLst>
            </p:cNvPr>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a:extLst>
                <a:ext uri="{FF2B5EF4-FFF2-40B4-BE49-F238E27FC236}">
                  <a16:creationId xmlns:a16="http://schemas.microsoft.com/office/drawing/2014/main" id="{12AA6FDB-DE1D-BB91-365B-EF25719AE97E}"/>
                </a:ext>
              </a:extLst>
            </p:cNvPr>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a:extLst>
                <a:ext uri="{FF2B5EF4-FFF2-40B4-BE49-F238E27FC236}">
                  <a16:creationId xmlns:a16="http://schemas.microsoft.com/office/drawing/2014/main" id="{B60E1BA2-DF0D-E189-3329-AAC928F710E2}"/>
                </a:ext>
              </a:extLst>
            </p:cNvPr>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a:extLst>
                <a:ext uri="{FF2B5EF4-FFF2-40B4-BE49-F238E27FC236}">
                  <a16:creationId xmlns:a16="http://schemas.microsoft.com/office/drawing/2014/main" id="{963D4B6C-E115-0BD2-B52E-419E637E42C5}"/>
                </a:ext>
              </a:extLst>
            </p:cNvPr>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a:extLst>
                <a:ext uri="{FF2B5EF4-FFF2-40B4-BE49-F238E27FC236}">
                  <a16:creationId xmlns:a16="http://schemas.microsoft.com/office/drawing/2014/main" id="{C632A7E6-9EC4-2089-A421-489407A6B207}"/>
                </a:ext>
              </a:extLst>
            </p:cNvPr>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a:extLst>
                <a:ext uri="{FF2B5EF4-FFF2-40B4-BE49-F238E27FC236}">
                  <a16:creationId xmlns:a16="http://schemas.microsoft.com/office/drawing/2014/main" id="{3A28F373-0955-5CDC-8496-EB9E118457C5}"/>
                </a:ext>
              </a:extLst>
            </p:cNvPr>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a:extLst>
                <a:ext uri="{FF2B5EF4-FFF2-40B4-BE49-F238E27FC236}">
                  <a16:creationId xmlns:a16="http://schemas.microsoft.com/office/drawing/2014/main" id="{919ADEFE-8AFA-E80F-4608-1216E94FCE34}"/>
                </a:ext>
              </a:extLst>
            </p:cNvPr>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a:extLst>
                <a:ext uri="{FF2B5EF4-FFF2-40B4-BE49-F238E27FC236}">
                  <a16:creationId xmlns:a16="http://schemas.microsoft.com/office/drawing/2014/main" id="{457EDCC5-970E-26A7-5F8E-96F8F66688D5}"/>
                </a:ext>
              </a:extLst>
            </p:cNvPr>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a:extLst>
                <a:ext uri="{FF2B5EF4-FFF2-40B4-BE49-F238E27FC236}">
                  <a16:creationId xmlns:a16="http://schemas.microsoft.com/office/drawing/2014/main" id="{70490E0E-8DC3-585E-7201-DD321C27D629}"/>
                </a:ext>
              </a:extLst>
            </p:cNvPr>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a:extLst>
                <a:ext uri="{FF2B5EF4-FFF2-40B4-BE49-F238E27FC236}">
                  <a16:creationId xmlns:a16="http://schemas.microsoft.com/office/drawing/2014/main" id="{D3586FE2-1553-4BF3-11AE-D6DE3AB778D9}"/>
                </a:ext>
              </a:extLst>
            </p:cNvPr>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a:extLst>
                <a:ext uri="{FF2B5EF4-FFF2-40B4-BE49-F238E27FC236}">
                  <a16:creationId xmlns:a16="http://schemas.microsoft.com/office/drawing/2014/main" id="{6C6717C3-EFBE-7824-5542-786F50745839}"/>
                </a:ext>
              </a:extLst>
            </p:cNvPr>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a:extLst>
                <a:ext uri="{FF2B5EF4-FFF2-40B4-BE49-F238E27FC236}">
                  <a16:creationId xmlns:a16="http://schemas.microsoft.com/office/drawing/2014/main" id="{E444BD6B-CEE6-7918-8BC0-4823C886D875}"/>
                </a:ext>
              </a:extLst>
            </p:cNvPr>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a:extLst>
                <a:ext uri="{FF2B5EF4-FFF2-40B4-BE49-F238E27FC236}">
                  <a16:creationId xmlns:a16="http://schemas.microsoft.com/office/drawing/2014/main" id="{3615CE1A-E681-C1A5-DFE4-CE7F4E0B0BB5}"/>
                </a:ext>
              </a:extLst>
            </p:cNvPr>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a:extLst>
                <a:ext uri="{FF2B5EF4-FFF2-40B4-BE49-F238E27FC236}">
                  <a16:creationId xmlns:a16="http://schemas.microsoft.com/office/drawing/2014/main" id="{2C9A8D6D-3AA3-16A7-CA16-5DD581CCB60E}"/>
                </a:ext>
              </a:extLst>
            </p:cNvPr>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a:extLst>
                <a:ext uri="{FF2B5EF4-FFF2-40B4-BE49-F238E27FC236}">
                  <a16:creationId xmlns:a16="http://schemas.microsoft.com/office/drawing/2014/main" id="{61ED6A08-6A2A-EBCF-AB90-FD125FF3ED7B}"/>
                </a:ext>
              </a:extLst>
            </p:cNvPr>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a:extLst>
                <a:ext uri="{FF2B5EF4-FFF2-40B4-BE49-F238E27FC236}">
                  <a16:creationId xmlns:a16="http://schemas.microsoft.com/office/drawing/2014/main" id="{486115E5-C685-8F42-A25F-0BFFF0D37044}"/>
                </a:ext>
              </a:extLst>
            </p:cNvPr>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a:extLst>
                <a:ext uri="{FF2B5EF4-FFF2-40B4-BE49-F238E27FC236}">
                  <a16:creationId xmlns:a16="http://schemas.microsoft.com/office/drawing/2014/main" id="{09B61A7F-7E34-4851-785B-08CC744AA4A5}"/>
                </a:ext>
              </a:extLst>
            </p:cNvPr>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a:extLst>
                <a:ext uri="{FF2B5EF4-FFF2-40B4-BE49-F238E27FC236}">
                  <a16:creationId xmlns:a16="http://schemas.microsoft.com/office/drawing/2014/main" id="{1E346CA6-6006-92D6-A7E2-7EB09EBF4AC4}"/>
                </a:ext>
              </a:extLst>
            </p:cNvPr>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a:extLst>
                <a:ext uri="{FF2B5EF4-FFF2-40B4-BE49-F238E27FC236}">
                  <a16:creationId xmlns:a16="http://schemas.microsoft.com/office/drawing/2014/main" id="{CE351518-B488-621B-D4C5-6E4F2F30D2DC}"/>
                </a:ext>
              </a:extLst>
            </p:cNvPr>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a:extLst>
                <a:ext uri="{FF2B5EF4-FFF2-40B4-BE49-F238E27FC236}">
                  <a16:creationId xmlns:a16="http://schemas.microsoft.com/office/drawing/2014/main" id="{7F6FEF41-97EF-9EE3-9FA3-AB97ED8E3289}"/>
                </a:ext>
              </a:extLst>
            </p:cNvPr>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a:extLst>
                <a:ext uri="{FF2B5EF4-FFF2-40B4-BE49-F238E27FC236}">
                  <a16:creationId xmlns:a16="http://schemas.microsoft.com/office/drawing/2014/main" id="{1E79F538-1CE5-C486-7269-7EB9859DB410}"/>
                </a:ext>
              </a:extLst>
            </p:cNvPr>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a:extLst>
                <a:ext uri="{FF2B5EF4-FFF2-40B4-BE49-F238E27FC236}">
                  <a16:creationId xmlns:a16="http://schemas.microsoft.com/office/drawing/2014/main" id="{DCB998CD-D52F-3543-7F94-A4D0FB0FEF58}"/>
                </a:ext>
              </a:extLst>
            </p:cNvPr>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a:extLst>
                <a:ext uri="{FF2B5EF4-FFF2-40B4-BE49-F238E27FC236}">
                  <a16:creationId xmlns:a16="http://schemas.microsoft.com/office/drawing/2014/main" id="{D53AE1A2-B99D-5668-18BF-6D537EE583C4}"/>
                </a:ext>
              </a:extLst>
            </p:cNvPr>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a:extLst>
                <a:ext uri="{FF2B5EF4-FFF2-40B4-BE49-F238E27FC236}">
                  <a16:creationId xmlns:a16="http://schemas.microsoft.com/office/drawing/2014/main" id="{DF3CB8DE-30E9-2BE4-FDBC-D1DB5C0ACB7F}"/>
                </a:ext>
              </a:extLst>
            </p:cNvPr>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a:extLst>
                <a:ext uri="{FF2B5EF4-FFF2-40B4-BE49-F238E27FC236}">
                  <a16:creationId xmlns:a16="http://schemas.microsoft.com/office/drawing/2014/main" id="{44849B86-F5F4-9533-CABC-31703402F9CE}"/>
                </a:ext>
              </a:extLst>
            </p:cNvPr>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a:extLst>
              <a:ext uri="{FF2B5EF4-FFF2-40B4-BE49-F238E27FC236}">
                <a16:creationId xmlns:a16="http://schemas.microsoft.com/office/drawing/2014/main" id="{879B38E0-29DA-A6D6-887F-9F653AF4D8F7}"/>
              </a:ext>
            </a:extLst>
          </p:cNvPr>
          <p:cNvSpPr txBox="1">
            <a:spLocks noGrp="1"/>
          </p:cNvSpPr>
          <p:nvPr>
            <p:ph type="title"/>
          </p:nvPr>
        </p:nvSpPr>
        <p:spPr>
          <a:xfrm>
            <a:off x="1328873" y="285961"/>
            <a:ext cx="6879006" cy="76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latin typeface="Lucida Calligraphy" panose="03010101010101010101" pitchFamily="66" charset="0"/>
                <a:cs typeface="Times New Roman" panose="02020603050405020304" pitchFamily="18" charset="0"/>
              </a:rPr>
              <a:t>Data Flow</a:t>
            </a:r>
          </a:p>
        </p:txBody>
      </p:sp>
      <p:sp>
        <p:nvSpPr>
          <p:cNvPr id="913" name="Google Shape;913;p71">
            <a:extLst>
              <a:ext uri="{FF2B5EF4-FFF2-40B4-BE49-F238E27FC236}">
                <a16:creationId xmlns:a16="http://schemas.microsoft.com/office/drawing/2014/main" id="{3D97E108-F940-7BAE-EED6-78A8ED28F641}"/>
              </a:ext>
            </a:extLst>
          </p:cNvPr>
          <p:cNvSpPr txBox="1">
            <a:spLocks noGrp="1"/>
          </p:cNvSpPr>
          <p:nvPr>
            <p:ph type="subTitle" idx="1"/>
          </p:nvPr>
        </p:nvSpPr>
        <p:spPr>
          <a:xfrm>
            <a:off x="2616584" y="920716"/>
            <a:ext cx="6227695" cy="3927849"/>
          </a:xfrm>
          <a:prstGeom prst="rect">
            <a:avLst/>
          </a:prstGeom>
        </p:spPr>
        <p:txBody>
          <a:bodyPr spcFirstLastPara="1" wrap="square" lIns="91425" tIns="91425" rIns="91425" bIns="91425" anchor="ctr" anchorCtr="0">
            <a:noAutofit/>
          </a:bodyPr>
          <a:lstStyle/>
          <a:p>
            <a:pPr marL="0" indent="0" algn="just">
              <a:buNone/>
            </a:pPr>
            <a:r>
              <a:rPr lang="en-US" sz="1300" b="1" dirty="0">
                <a:solidFill>
                  <a:schemeClr val="bg2"/>
                </a:solidFill>
                <a:latin typeface="Rockwell" panose="02060603020205020403" pitchFamily="18" charset="0"/>
              </a:rPr>
              <a:t>Login: </a:t>
            </a:r>
            <a:r>
              <a:rPr lang="en-US" sz="1300" dirty="0">
                <a:solidFill>
                  <a:schemeClr val="bg2"/>
                </a:solidFill>
                <a:latin typeface="Rockwell" panose="02060603020205020403" pitchFamily="18" charset="0"/>
              </a:rPr>
              <a:t>User enters @lmu.edu email ⇒ OTP sent via email, after verifying OTP, backend grants access and loads the dashboard.</a:t>
            </a:r>
          </a:p>
          <a:p>
            <a:pPr marL="0" indent="0" algn="just">
              <a:buNone/>
            </a:pPr>
            <a:endParaRPr lang="en-US" sz="1300" dirty="0">
              <a:solidFill>
                <a:schemeClr val="bg2"/>
              </a:solidFill>
              <a:latin typeface="Rockwell" panose="02060603020205020403" pitchFamily="18" charset="0"/>
            </a:endParaRPr>
          </a:p>
          <a:p>
            <a:pPr marL="0" indent="0" algn="just">
              <a:buNone/>
            </a:pPr>
            <a:r>
              <a:rPr lang="en-US" sz="1300" b="1" dirty="0">
                <a:solidFill>
                  <a:schemeClr val="bg2"/>
                </a:solidFill>
                <a:latin typeface="Rockwell" panose="02060603020205020403" pitchFamily="18" charset="0"/>
              </a:rPr>
              <a:t>Event Creation: </a:t>
            </a:r>
            <a:r>
              <a:rPr lang="en-US" sz="1300" dirty="0">
                <a:solidFill>
                  <a:schemeClr val="bg2"/>
                </a:solidFill>
                <a:latin typeface="Rockwell" panose="02060603020205020403" pitchFamily="18" charset="0"/>
              </a:rPr>
              <a:t>User fills event title, description, date/time. Data is sent to server and saved in the database. An admin is notified to review/approve.</a:t>
            </a:r>
          </a:p>
          <a:p>
            <a:pPr marL="0" indent="0" algn="just">
              <a:buNone/>
            </a:pPr>
            <a:endParaRPr lang="en-US" sz="1300" dirty="0">
              <a:solidFill>
                <a:schemeClr val="bg2"/>
              </a:solidFill>
              <a:latin typeface="Rockwell" panose="02060603020205020403" pitchFamily="18" charset="0"/>
            </a:endParaRPr>
          </a:p>
          <a:p>
            <a:pPr marL="0" indent="0" algn="just">
              <a:buNone/>
            </a:pPr>
            <a:r>
              <a:rPr lang="en-US" sz="1300" b="1" dirty="0">
                <a:solidFill>
                  <a:schemeClr val="bg2"/>
                </a:solidFill>
                <a:latin typeface="Rockwell" panose="02060603020205020403" pitchFamily="18" charset="0"/>
              </a:rPr>
              <a:t>Approval Workflow: </a:t>
            </a:r>
            <a:r>
              <a:rPr lang="en-US" sz="1300" dirty="0">
                <a:solidFill>
                  <a:schemeClr val="bg2"/>
                </a:solidFill>
                <a:latin typeface="Rockwell" panose="02060603020205020403" pitchFamily="18" charset="0"/>
              </a:rPr>
              <a:t>Admins see pending event requests (Approve/Delete). Once approved, events appear in the “Upcoming Events” list for all (with RSVP).</a:t>
            </a:r>
          </a:p>
          <a:p>
            <a:pPr marL="0" indent="0" algn="just">
              <a:buNone/>
            </a:pPr>
            <a:endParaRPr lang="en-US" sz="1300" dirty="0">
              <a:solidFill>
                <a:schemeClr val="bg2"/>
              </a:solidFill>
              <a:latin typeface="Rockwell" panose="02060603020205020403" pitchFamily="18" charset="0"/>
            </a:endParaRPr>
          </a:p>
          <a:p>
            <a:pPr marL="0" indent="0" algn="just">
              <a:buNone/>
            </a:pPr>
            <a:r>
              <a:rPr lang="en-US" sz="1300" b="1" dirty="0">
                <a:solidFill>
                  <a:schemeClr val="bg2"/>
                </a:solidFill>
                <a:latin typeface="Rockwell" panose="02060603020205020403" pitchFamily="18" charset="0"/>
              </a:rPr>
              <a:t>Resource Requests: </a:t>
            </a:r>
            <a:r>
              <a:rPr lang="en-US" sz="1300" dirty="0">
                <a:solidFill>
                  <a:schemeClr val="bg2"/>
                </a:solidFill>
                <a:latin typeface="Rockwell" panose="02060603020205020403" pitchFamily="18" charset="0"/>
              </a:rPr>
              <a:t>User selects a department (e.g. ITS) and starts a chat. Messages are routed through the system to the appropriate department members.</a:t>
            </a:r>
          </a:p>
          <a:p>
            <a:pPr marL="0" indent="0" algn="just">
              <a:buNone/>
            </a:pPr>
            <a:endParaRPr lang="en-US" sz="1300" dirty="0">
              <a:solidFill>
                <a:schemeClr val="bg2"/>
              </a:solidFill>
              <a:latin typeface="Rockwell" panose="02060603020205020403" pitchFamily="18" charset="0"/>
            </a:endParaRPr>
          </a:p>
          <a:p>
            <a:pPr marL="0" indent="0" algn="just">
              <a:buNone/>
            </a:pPr>
            <a:r>
              <a:rPr lang="en-US" sz="1300" b="1" dirty="0">
                <a:solidFill>
                  <a:schemeClr val="bg2"/>
                </a:solidFill>
                <a:latin typeface="Rockwell" panose="02060603020205020403" pitchFamily="18" charset="0"/>
              </a:rPr>
              <a:t>Room Booking: </a:t>
            </a:r>
            <a:r>
              <a:rPr lang="en-US" sz="1300" dirty="0">
                <a:solidFill>
                  <a:schemeClr val="bg2"/>
                </a:solidFill>
                <a:latin typeface="Rockwell" panose="02060603020205020403" pitchFamily="18" charset="0"/>
              </a:rPr>
              <a:t>Users can browse available rooms and time slots (we demo a classroom-booking page) and submit a booking, which is confirmed if free.</a:t>
            </a:r>
          </a:p>
        </p:txBody>
      </p:sp>
      <p:sp>
        <p:nvSpPr>
          <p:cNvPr id="918" name="Google Shape;918;p71">
            <a:extLst>
              <a:ext uri="{FF2B5EF4-FFF2-40B4-BE49-F238E27FC236}">
                <a16:creationId xmlns:a16="http://schemas.microsoft.com/office/drawing/2014/main" id="{C580F500-FE10-C300-3160-A51F2B01E585}"/>
              </a:ext>
            </a:extLst>
          </p:cNvPr>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a:t>concept</a:t>
            </a:r>
            <a:endParaRPr lang="en-US" sz="1600" dirty="0"/>
          </a:p>
        </p:txBody>
      </p:sp>
      <p:grpSp>
        <p:nvGrpSpPr>
          <p:cNvPr id="914" name="Google Shape;914;p71">
            <a:extLst>
              <a:ext uri="{FF2B5EF4-FFF2-40B4-BE49-F238E27FC236}">
                <a16:creationId xmlns:a16="http://schemas.microsoft.com/office/drawing/2014/main" id="{3E6BDE14-F85C-406E-F56B-CB14FD59D41A}"/>
              </a:ext>
            </a:extLst>
          </p:cNvPr>
          <p:cNvGrpSpPr/>
          <p:nvPr/>
        </p:nvGrpSpPr>
        <p:grpSpPr>
          <a:xfrm>
            <a:off x="757116" y="874946"/>
            <a:ext cx="1796097" cy="1159206"/>
            <a:chOff x="3980482" y="558249"/>
            <a:chExt cx="1796097" cy="1159206"/>
          </a:xfrm>
        </p:grpSpPr>
        <p:sp>
          <p:nvSpPr>
            <p:cNvPr id="915" name="Google Shape;915;p71">
              <a:extLst>
                <a:ext uri="{FF2B5EF4-FFF2-40B4-BE49-F238E27FC236}">
                  <a16:creationId xmlns:a16="http://schemas.microsoft.com/office/drawing/2014/main" id="{E411595A-5055-E268-90CA-343F463B77F0}"/>
                </a:ext>
              </a:extLst>
            </p:cNvPr>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a:extLst>
                <a:ext uri="{FF2B5EF4-FFF2-40B4-BE49-F238E27FC236}">
                  <a16:creationId xmlns:a16="http://schemas.microsoft.com/office/drawing/2014/main" id="{F2F91DAE-8B15-99AD-E7B6-0383CF6A8C7F}"/>
                </a:ext>
              </a:extLst>
            </p:cNvPr>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a:extLst>
                <a:ext uri="{FF2B5EF4-FFF2-40B4-BE49-F238E27FC236}">
                  <a16:creationId xmlns:a16="http://schemas.microsoft.com/office/drawing/2014/main" id="{53D68455-86FA-CBE8-0354-2E8572803C54}"/>
                </a:ext>
              </a:extLst>
            </p:cNvPr>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16708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854"/>
        <p:cNvGrpSpPr/>
        <p:nvPr/>
      </p:nvGrpSpPr>
      <p:grpSpPr>
        <a:xfrm>
          <a:off x="0" y="0"/>
          <a:ext cx="0" cy="0"/>
          <a:chOff x="0" y="0"/>
          <a:chExt cx="0" cy="0"/>
        </a:xfrm>
      </p:grpSpPr>
      <p:grpSp>
        <p:nvGrpSpPr>
          <p:cNvPr id="855" name="Google Shape;855;p71"/>
          <p:cNvGrpSpPr/>
          <p:nvPr/>
        </p:nvGrpSpPr>
        <p:grpSpPr>
          <a:xfrm rot="20941045">
            <a:off x="492759" y="2374113"/>
            <a:ext cx="2098041" cy="2378810"/>
            <a:chOff x="492759" y="390576"/>
            <a:chExt cx="4383086" cy="4362347"/>
          </a:xfrm>
        </p:grpSpPr>
        <p:sp>
          <p:nvSpPr>
            <p:cNvPr id="856" name="Google Shape;856;p71"/>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p:cNvSpPr txBox="1">
            <a:spLocks noGrp="1"/>
          </p:cNvSpPr>
          <p:nvPr>
            <p:ph type="title"/>
          </p:nvPr>
        </p:nvSpPr>
        <p:spPr>
          <a:xfrm>
            <a:off x="1286840" y="-159282"/>
            <a:ext cx="6879006" cy="11247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kern="100" dirty="0">
                <a:effectLst/>
                <a:latin typeface="Lucida Calligraphy" panose="03010101010101010101" pitchFamily="66" charset="0"/>
                <a:ea typeface="Aptos" panose="020B0004020202020204" pitchFamily="34" charset="0"/>
                <a:cs typeface="Times New Roman" panose="02020603050405020304" pitchFamily="18" charset="0"/>
              </a:rPr>
              <a:t>Project planning</a:t>
            </a:r>
            <a:endParaRPr lang="en-US" sz="2800" dirty="0">
              <a:latin typeface="Lucida Calligraphy" panose="03010101010101010101" pitchFamily="66" charset="0"/>
              <a:cs typeface="Times New Roman" panose="02020603050405020304" pitchFamily="18" charset="0"/>
            </a:endParaRPr>
          </a:p>
        </p:txBody>
      </p:sp>
      <p:sp>
        <p:nvSpPr>
          <p:cNvPr id="913" name="Google Shape;913;p71"/>
          <p:cNvSpPr txBox="1">
            <a:spLocks noGrp="1"/>
          </p:cNvSpPr>
          <p:nvPr>
            <p:ph type="subTitle" idx="1"/>
          </p:nvPr>
        </p:nvSpPr>
        <p:spPr>
          <a:xfrm>
            <a:off x="2938226" y="-390388"/>
            <a:ext cx="6089159" cy="3387459"/>
          </a:xfrm>
          <a:prstGeom prst="rect">
            <a:avLst/>
          </a:prstGeom>
        </p:spPr>
        <p:txBody>
          <a:bodyPr spcFirstLastPara="1" wrap="square" lIns="91425" tIns="91425" rIns="91425" bIns="91425" anchor="ctr" anchorCtr="0">
            <a:noAutofit/>
          </a:bodyPr>
          <a:lstStyle/>
          <a:p>
            <a:pPr marL="0" marR="0" lvl="0" indent="0" algn="l">
              <a:lnSpc>
                <a:spcPct val="115000"/>
              </a:lnSpc>
              <a:spcAft>
                <a:spcPts val="800"/>
              </a:spcAft>
              <a:buSzPts val="1000"/>
              <a:tabLst>
                <a:tab pos="457200" algn="l"/>
              </a:tabLst>
            </a:pPr>
            <a:r>
              <a:rPr lang="en-US" b="1" dirty="0">
                <a:latin typeface="Rockwell" panose="02060603020205020403" pitchFamily="18" charset="0"/>
              </a:rPr>
              <a:t>Tool:</a:t>
            </a:r>
            <a:r>
              <a:rPr lang="en-US" dirty="0">
                <a:latin typeface="Rockwell" panose="02060603020205020403" pitchFamily="18" charset="0"/>
              </a:rPr>
              <a:t> We used a Scrum board in simple notebook style later digitalized into excel file</a:t>
            </a:r>
          </a:p>
          <a:p>
            <a:pPr marL="0" marR="0" lvl="0" indent="0" algn="l">
              <a:lnSpc>
                <a:spcPct val="115000"/>
              </a:lnSpc>
              <a:spcAft>
                <a:spcPts val="800"/>
              </a:spcAft>
              <a:buSzPts val="1000"/>
              <a:tabLst>
                <a:tab pos="457200" algn="l"/>
              </a:tabLst>
            </a:pPr>
            <a:endParaRPr lang="en-US" kern="100" dirty="0">
              <a:solidFill>
                <a:schemeClr val="bg2"/>
              </a:solidFill>
              <a:effectLst/>
              <a:latin typeface="Rockwell" panose="02060603020205020403" pitchFamily="18" charset="0"/>
              <a:ea typeface="Aptos" panose="020B0004020202020204" pitchFamily="34" charset="0"/>
              <a:cs typeface="Times New Roman" panose="02020603050405020304" pitchFamily="18" charset="0"/>
            </a:endParaRPr>
          </a:p>
        </p:txBody>
      </p:sp>
      <p:sp>
        <p:nvSpPr>
          <p:cNvPr id="918" name="Google Shape;918;p71"/>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board</a:t>
            </a:r>
            <a:endParaRPr sz="1800" dirty="0"/>
          </a:p>
        </p:txBody>
      </p:sp>
      <p:grpSp>
        <p:nvGrpSpPr>
          <p:cNvPr id="914" name="Google Shape;914;p71"/>
          <p:cNvGrpSpPr/>
          <p:nvPr/>
        </p:nvGrpSpPr>
        <p:grpSpPr>
          <a:xfrm>
            <a:off x="757116" y="874946"/>
            <a:ext cx="1796097" cy="1159206"/>
            <a:chOff x="3980482" y="558249"/>
            <a:chExt cx="1796097" cy="1159206"/>
          </a:xfrm>
        </p:grpSpPr>
        <p:sp>
          <p:nvSpPr>
            <p:cNvPr id="915" name="Google Shape;915;p71"/>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A440FA62-F7EF-0EEC-0A09-E2C69D0DA81D}"/>
              </a:ext>
            </a:extLst>
          </p:cNvPr>
          <p:cNvPicPr>
            <a:picLocks noChangeAspect="1"/>
          </p:cNvPicPr>
          <p:nvPr/>
        </p:nvPicPr>
        <p:blipFill>
          <a:blip r:embed="rId3"/>
          <a:stretch>
            <a:fillRect/>
          </a:stretch>
        </p:blipFill>
        <p:spPr>
          <a:xfrm>
            <a:off x="4680424" y="1419497"/>
            <a:ext cx="3102369" cy="3509555"/>
          </a:xfrm>
          <a:prstGeom prst="rect">
            <a:avLst/>
          </a:prstGeom>
        </p:spPr>
      </p:pic>
    </p:spTree>
    <p:extLst>
      <p:ext uri="{BB962C8B-B14F-4D97-AF65-F5344CB8AC3E}">
        <p14:creationId xmlns:p14="http://schemas.microsoft.com/office/powerpoint/2010/main" val="2900266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854">
          <a:extLst>
            <a:ext uri="{FF2B5EF4-FFF2-40B4-BE49-F238E27FC236}">
              <a16:creationId xmlns:a16="http://schemas.microsoft.com/office/drawing/2014/main" id="{2FF9B9EC-5CA3-D4AE-3C00-7EC588139058}"/>
            </a:ext>
          </a:extLst>
        </p:cNvPr>
        <p:cNvGrpSpPr/>
        <p:nvPr/>
      </p:nvGrpSpPr>
      <p:grpSpPr>
        <a:xfrm>
          <a:off x="0" y="0"/>
          <a:ext cx="0" cy="0"/>
          <a:chOff x="0" y="0"/>
          <a:chExt cx="0" cy="0"/>
        </a:xfrm>
      </p:grpSpPr>
      <p:grpSp>
        <p:nvGrpSpPr>
          <p:cNvPr id="855" name="Google Shape;855;p71">
            <a:extLst>
              <a:ext uri="{FF2B5EF4-FFF2-40B4-BE49-F238E27FC236}">
                <a16:creationId xmlns:a16="http://schemas.microsoft.com/office/drawing/2014/main" id="{C8F0BFDE-D97B-8485-85E4-D20EE3E3E738}"/>
              </a:ext>
            </a:extLst>
          </p:cNvPr>
          <p:cNvGrpSpPr/>
          <p:nvPr/>
        </p:nvGrpSpPr>
        <p:grpSpPr>
          <a:xfrm rot="20941045">
            <a:off x="492759" y="2374113"/>
            <a:ext cx="2098041" cy="2378810"/>
            <a:chOff x="492759" y="390576"/>
            <a:chExt cx="4383086" cy="4362347"/>
          </a:xfrm>
        </p:grpSpPr>
        <p:sp>
          <p:nvSpPr>
            <p:cNvPr id="856" name="Google Shape;856;p71">
              <a:extLst>
                <a:ext uri="{FF2B5EF4-FFF2-40B4-BE49-F238E27FC236}">
                  <a16:creationId xmlns:a16="http://schemas.microsoft.com/office/drawing/2014/main" id="{6FADBA6D-F8A7-76D2-0D20-EC8375C25726}"/>
                </a:ext>
              </a:extLst>
            </p:cNvPr>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a:extLst>
                <a:ext uri="{FF2B5EF4-FFF2-40B4-BE49-F238E27FC236}">
                  <a16:creationId xmlns:a16="http://schemas.microsoft.com/office/drawing/2014/main" id="{ABA2F6F4-64B7-6095-5BA4-BCED4F3748DC}"/>
                </a:ext>
              </a:extLst>
            </p:cNvPr>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a:extLst>
                <a:ext uri="{FF2B5EF4-FFF2-40B4-BE49-F238E27FC236}">
                  <a16:creationId xmlns:a16="http://schemas.microsoft.com/office/drawing/2014/main" id="{BA13C85F-0C5D-7E0F-6BAA-B9595F0D2986}"/>
                </a:ext>
              </a:extLst>
            </p:cNvPr>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a:extLst>
                <a:ext uri="{FF2B5EF4-FFF2-40B4-BE49-F238E27FC236}">
                  <a16:creationId xmlns:a16="http://schemas.microsoft.com/office/drawing/2014/main" id="{AC050AF5-A5D3-17DB-3BC1-9AA1AC910B9D}"/>
                </a:ext>
              </a:extLst>
            </p:cNvPr>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a:extLst>
                <a:ext uri="{FF2B5EF4-FFF2-40B4-BE49-F238E27FC236}">
                  <a16:creationId xmlns:a16="http://schemas.microsoft.com/office/drawing/2014/main" id="{12A87B9C-E6FE-601B-445A-B7B7B3D31C04}"/>
                </a:ext>
              </a:extLst>
            </p:cNvPr>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a:extLst>
                <a:ext uri="{FF2B5EF4-FFF2-40B4-BE49-F238E27FC236}">
                  <a16:creationId xmlns:a16="http://schemas.microsoft.com/office/drawing/2014/main" id="{E3726534-B8ED-BF35-F658-45A06256E6F8}"/>
                </a:ext>
              </a:extLst>
            </p:cNvPr>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a:extLst>
                <a:ext uri="{FF2B5EF4-FFF2-40B4-BE49-F238E27FC236}">
                  <a16:creationId xmlns:a16="http://schemas.microsoft.com/office/drawing/2014/main" id="{F06D104B-6B0E-DBC3-3191-C3CA4E872432}"/>
                </a:ext>
              </a:extLst>
            </p:cNvPr>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a:extLst>
                <a:ext uri="{FF2B5EF4-FFF2-40B4-BE49-F238E27FC236}">
                  <a16:creationId xmlns:a16="http://schemas.microsoft.com/office/drawing/2014/main" id="{2789C8E2-9F12-0FE1-BCE9-6DA5F733BA83}"/>
                </a:ext>
              </a:extLst>
            </p:cNvPr>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a:extLst>
                <a:ext uri="{FF2B5EF4-FFF2-40B4-BE49-F238E27FC236}">
                  <a16:creationId xmlns:a16="http://schemas.microsoft.com/office/drawing/2014/main" id="{E6401D59-F49B-3C6B-E79C-AFCF8BD43640}"/>
                </a:ext>
              </a:extLst>
            </p:cNvPr>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a:extLst>
                <a:ext uri="{FF2B5EF4-FFF2-40B4-BE49-F238E27FC236}">
                  <a16:creationId xmlns:a16="http://schemas.microsoft.com/office/drawing/2014/main" id="{A198D8E8-BD06-C9CD-3A7F-66EF14A262E7}"/>
                </a:ext>
              </a:extLst>
            </p:cNvPr>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a:extLst>
                <a:ext uri="{FF2B5EF4-FFF2-40B4-BE49-F238E27FC236}">
                  <a16:creationId xmlns:a16="http://schemas.microsoft.com/office/drawing/2014/main" id="{6788D861-615C-E558-88A8-D5F8D8520FA6}"/>
                </a:ext>
              </a:extLst>
            </p:cNvPr>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a:extLst>
                <a:ext uri="{FF2B5EF4-FFF2-40B4-BE49-F238E27FC236}">
                  <a16:creationId xmlns:a16="http://schemas.microsoft.com/office/drawing/2014/main" id="{06F73A4D-6DEB-71CD-0B09-3DC80B23523D}"/>
                </a:ext>
              </a:extLst>
            </p:cNvPr>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a:extLst>
                <a:ext uri="{FF2B5EF4-FFF2-40B4-BE49-F238E27FC236}">
                  <a16:creationId xmlns:a16="http://schemas.microsoft.com/office/drawing/2014/main" id="{C2766033-EE9E-1F3A-D588-024B2100DD39}"/>
                </a:ext>
              </a:extLst>
            </p:cNvPr>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a:extLst>
                <a:ext uri="{FF2B5EF4-FFF2-40B4-BE49-F238E27FC236}">
                  <a16:creationId xmlns:a16="http://schemas.microsoft.com/office/drawing/2014/main" id="{D6D5B83D-39D8-153B-6DB0-C61A17A53AD8}"/>
                </a:ext>
              </a:extLst>
            </p:cNvPr>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a:extLst>
                <a:ext uri="{FF2B5EF4-FFF2-40B4-BE49-F238E27FC236}">
                  <a16:creationId xmlns:a16="http://schemas.microsoft.com/office/drawing/2014/main" id="{D6ED858A-483E-E5FD-63A1-9E8AE4D455B7}"/>
                </a:ext>
              </a:extLst>
            </p:cNvPr>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a:extLst>
                <a:ext uri="{FF2B5EF4-FFF2-40B4-BE49-F238E27FC236}">
                  <a16:creationId xmlns:a16="http://schemas.microsoft.com/office/drawing/2014/main" id="{47CBD40B-658E-FC65-0568-EEEDC27A4E7D}"/>
                </a:ext>
              </a:extLst>
            </p:cNvPr>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a:extLst>
                <a:ext uri="{FF2B5EF4-FFF2-40B4-BE49-F238E27FC236}">
                  <a16:creationId xmlns:a16="http://schemas.microsoft.com/office/drawing/2014/main" id="{ED02101E-7E35-A205-93AA-541EFCDD4726}"/>
                </a:ext>
              </a:extLst>
            </p:cNvPr>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a:extLst>
                <a:ext uri="{FF2B5EF4-FFF2-40B4-BE49-F238E27FC236}">
                  <a16:creationId xmlns:a16="http://schemas.microsoft.com/office/drawing/2014/main" id="{CAEB3E3F-3593-E743-A22A-FB0D9A0B0936}"/>
                </a:ext>
              </a:extLst>
            </p:cNvPr>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a:extLst>
                <a:ext uri="{FF2B5EF4-FFF2-40B4-BE49-F238E27FC236}">
                  <a16:creationId xmlns:a16="http://schemas.microsoft.com/office/drawing/2014/main" id="{53FEC2E3-728A-80D1-C6F4-F45109880266}"/>
                </a:ext>
              </a:extLst>
            </p:cNvPr>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a:extLst>
                <a:ext uri="{FF2B5EF4-FFF2-40B4-BE49-F238E27FC236}">
                  <a16:creationId xmlns:a16="http://schemas.microsoft.com/office/drawing/2014/main" id="{D18D6B60-AB17-E203-209A-9FA25BBF2D90}"/>
                </a:ext>
              </a:extLst>
            </p:cNvPr>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a:extLst>
                <a:ext uri="{FF2B5EF4-FFF2-40B4-BE49-F238E27FC236}">
                  <a16:creationId xmlns:a16="http://schemas.microsoft.com/office/drawing/2014/main" id="{28B1FFA0-F349-23B5-1273-562F336246CB}"/>
                </a:ext>
              </a:extLst>
            </p:cNvPr>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a:extLst>
                <a:ext uri="{FF2B5EF4-FFF2-40B4-BE49-F238E27FC236}">
                  <a16:creationId xmlns:a16="http://schemas.microsoft.com/office/drawing/2014/main" id="{9ADD7DF1-275D-994C-C359-47518B7A1A52}"/>
                </a:ext>
              </a:extLst>
            </p:cNvPr>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a:extLst>
                <a:ext uri="{FF2B5EF4-FFF2-40B4-BE49-F238E27FC236}">
                  <a16:creationId xmlns:a16="http://schemas.microsoft.com/office/drawing/2014/main" id="{2ADED5EA-81EC-F33C-1362-A4CC16F10483}"/>
                </a:ext>
              </a:extLst>
            </p:cNvPr>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a:extLst>
                <a:ext uri="{FF2B5EF4-FFF2-40B4-BE49-F238E27FC236}">
                  <a16:creationId xmlns:a16="http://schemas.microsoft.com/office/drawing/2014/main" id="{061980E7-0068-4D15-8E9C-EBE0FBC86B43}"/>
                </a:ext>
              </a:extLst>
            </p:cNvPr>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a:extLst>
                <a:ext uri="{FF2B5EF4-FFF2-40B4-BE49-F238E27FC236}">
                  <a16:creationId xmlns:a16="http://schemas.microsoft.com/office/drawing/2014/main" id="{0AEC31EB-911A-E74C-A679-ADAC544E0B16}"/>
                </a:ext>
              </a:extLst>
            </p:cNvPr>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a:extLst>
                <a:ext uri="{FF2B5EF4-FFF2-40B4-BE49-F238E27FC236}">
                  <a16:creationId xmlns:a16="http://schemas.microsoft.com/office/drawing/2014/main" id="{67F508B7-6D9B-ED22-2844-76999AFC3D26}"/>
                </a:ext>
              </a:extLst>
            </p:cNvPr>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a:extLst>
                <a:ext uri="{FF2B5EF4-FFF2-40B4-BE49-F238E27FC236}">
                  <a16:creationId xmlns:a16="http://schemas.microsoft.com/office/drawing/2014/main" id="{FCC3A0FC-4F3E-5605-39E8-AB341A8918B0}"/>
                </a:ext>
              </a:extLst>
            </p:cNvPr>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a:extLst>
                <a:ext uri="{FF2B5EF4-FFF2-40B4-BE49-F238E27FC236}">
                  <a16:creationId xmlns:a16="http://schemas.microsoft.com/office/drawing/2014/main" id="{9C50C41B-5627-7A9F-B040-242D99A056DE}"/>
                </a:ext>
              </a:extLst>
            </p:cNvPr>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a:extLst>
                <a:ext uri="{FF2B5EF4-FFF2-40B4-BE49-F238E27FC236}">
                  <a16:creationId xmlns:a16="http://schemas.microsoft.com/office/drawing/2014/main" id="{5C456EEA-C2E9-883D-63DD-C89BF4FFA8D9}"/>
                </a:ext>
              </a:extLst>
            </p:cNvPr>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a:extLst>
                <a:ext uri="{FF2B5EF4-FFF2-40B4-BE49-F238E27FC236}">
                  <a16:creationId xmlns:a16="http://schemas.microsoft.com/office/drawing/2014/main" id="{4AEBD3EF-165E-4A34-8361-FE5E9DE7481F}"/>
                </a:ext>
              </a:extLst>
            </p:cNvPr>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a:extLst>
                <a:ext uri="{FF2B5EF4-FFF2-40B4-BE49-F238E27FC236}">
                  <a16:creationId xmlns:a16="http://schemas.microsoft.com/office/drawing/2014/main" id="{67117B2A-C918-0C9B-D516-E52094F18DB6}"/>
                </a:ext>
              </a:extLst>
            </p:cNvPr>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a:extLst>
                <a:ext uri="{FF2B5EF4-FFF2-40B4-BE49-F238E27FC236}">
                  <a16:creationId xmlns:a16="http://schemas.microsoft.com/office/drawing/2014/main" id="{13234387-D54C-9A4F-A82F-0E6C80CA074B}"/>
                </a:ext>
              </a:extLst>
            </p:cNvPr>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a:extLst>
                <a:ext uri="{FF2B5EF4-FFF2-40B4-BE49-F238E27FC236}">
                  <a16:creationId xmlns:a16="http://schemas.microsoft.com/office/drawing/2014/main" id="{8FD6EE4B-0832-6544-650E-888A6B804785}"/>
                </a:ext>
              </a:extLst>
            </p:cNvPr>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a:extLst>
                <a:ext uri="{FF2B5EF4-FFF2-40B4-BE49-F238E27FC236}">
                  <a16:creationId xmlns:a16="http://schemas.microsoft.com/office/drawing/2014/main" id="{6A055AC7-EEF7-150E-C082-1014CD90FE31}"/>
                </a:ext>
              </a:extLst>
            </p:cNvPr>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a:extLst>
                <a:ext uri="{FF2B5EF4-FFF2-40B4-BE49-F238E27FC236}">
                  <a16:creationId xmlns:a16="http://schemas.microsoft.com/office/drawing/2014/main" id="{739276D6-1EF7-C75D-FE55-27A333482A3D}"/>
                </a:ext>
              </a:extLst>
            </p:cNvPr>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a:extLst>
                <a:ext uri="{FF2B5EF4-FFF2-40B4-BE49-F238E27FC236}">
                  <a16:creationId xmlns:a16="http://schemas.microsoft.com/office/drawing/2014/main" id="{CB591B1D-4B8A-08D1-6D32-3E10F0F41154}"/>
                </a:ext>
              </a:extLst>
            </p:cNvPr>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a:extLst>
                <a:ext uri="{FF2B5EF4-FFF2-40B4-BE49-F238E27FC236}">
                  <a16:creationId xmlns:a16="http://schemas.microsoft.com/office/drawing/2014/main" id="{4F91A6BA-D38D-BEE7-75D2-D508AA1FCEF3}"/>
                </a:ext>
              </a:extLst>
            </p:cNvPr>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a:extLst>
                <a:ext uri="{FF2B5EF4-FFF2-40B4-BE49-F238E27FC236}">
                  <a16:creationId xmlns:a16="http://schemas.microsoft.com/office/drawing/2014/main" id="{4B4ABD69-9733-09AC-55E4-71397D22BDDE}"/>
                </a:ext>
              </a:extLst>
            </p:cNvPr>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a:extLst>
                <a:ext uri="{FF2B5EF4-FFF2-40B4-BE49-F238E27FC236}">
                  <a16:creationId xmlns:a16="http://schemas.microsoft.com/office/drawing/2014/main" id="{38D60898-E5F1-C226-1D5F-D83EEE1A5E11}"/>
                </a:ext>
              </a:extLst>
            </p:cNvPr>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a:extLst>
                <a:ext uri="{FF2B5EF4-FFF2-40B4-BE49-F238E27FC236}">
                  <a16:creationId xmlns:a16="http://schemas.microsoft.com/office/drawing/2014/main" id="{05B50533-D19D-D97E-9055-4D889D154B24}"/>
                </a:ext>
              </a:extLst>
            </p:cNvPr>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a:extLst>
                <a:ext uri="{FF2B5EF4-FFF2-40B4-BE49-F238E27FC236}">
                  <a16:creationId xmlns:a16="http://schemas.microsoft.com/office/drawing/2014/main" id="{9A31BF68-700D-E2BF-6175-5BBA774F3E41}"/>
                </a:ext>
              </a:extLst>
            </p:cNvPr>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a:extLst>
                <a:ext uri="{FF2B5EF4-FFF2-40B4-BE49-F238E27FC236}">
                  <a16:creationId xmlns:a16="http://schemas.microsoft.com/office/drawing/2014/main" id="{B2133F5D-5B2F-449E-22D4-AFE0F258DF3D}"/>
                </a:ext>
              </a:extLst>
            </p:cNvPr>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a:extLst>
                <a:ext uri="{FF2B5EF4-FFF2-40B4-BE49-F238E27FC236}">
                  <a16:creationId xmlns:a16="http://schemas.microsoft.com/office/drawing/2014/main" id="{9329A44B-E463-399F-EA02-846613223E4B}"/>
                </a:ext>
              </a:extLst>
            </p:cNvPr>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a:extLst>
                <a:ext uri="{FF2B5EF4-FFF2-40B4-BE49-F238E27FC236}">
                  <a16:creationId xmlns:a16="http://schemas.microsoft.com/office/drawing/2014/main" id="{848897D0-5D67-4083-EA45-2A517EB4600F}"/>
                </a:ext>
              </a:extLst>
            </p:cNvPr>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a:extLst>
                <a:ext uri="{FF2B5EF4-FFF2-40B4-BE49-F238E27FC236}">
                  <a16:creationId xmlns:a16="http://schemas.microsoft.com/office/drawing/2014/main" id="{AB78249B-EE3B-5AD0-A27C-790DF4069841}"/>
                </a:ext>
              </a:extLst>
            </p:cNvPr>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a:extLst>
                <a:ext uri="{FF2B5EF4-FFF2-40B4-BE49-F238E27FC236}">
                  <a16:creationId xmlns:a16="http://schemas.microsoft.com/office/drawing/2014/main" id="{83D11CE4-C406-4EE6-F395-46D86E68895D}"/>
                </a:ext>
              </a:extLst>
            </p:cNvPr>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a:extLst>
                <a:ext uri="{FF2B5EF4-FFF2-40B4-BE49-F238E27FC236}">
                  <a16:creationId xmlns:a16="http://schemas.microsoft.com/office/drawing/2014/main" id="{32203AF4-2D8D-9836-B06E-62D32ED39C77}"/>
                </a:ext>
              </a:extLst>
            </p:cNvPr>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a:extLst>
                <a:ext uri="{FF2B5EF4-FFF2-40B4-BE49-F238E27FC236}">
                  <a16:creationId xmlns:a16="http://schemas.microsoft.com/office/drawing/2014/main" id="{E04CE9A7-A198-FF29-E24C-D7519C2B75AA}"/>
                </a:ext>
              </a:extLst>
            </p:cNvPr>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a:extLst>
                <a:ext uri="{FF2B5EF4-FFF2-40B4-BE49-F238E27FC236}">
                  <a16:creationId xmlns:a16="http://schemas.microsoft.com/office/drawing/2014/main" id="{C65C7D2F-6450-3B9B-502C-770A206F7728}"/>
                </a:ext>
              </a:extLst>
            </p:cNvPr>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a:extLst>
                <a:ext uri="{FF2B5EF4-FFF2-40B4-BE49-F238E27FC236}">
                  <a16:creationId xmlns:a16="http://schemas.microsoft.com/office/drawing/2014/main" id="{9220D060-AA58-03EF-33E3-1E8A8995C119}"/>
                </a:ext>
              </a:extLst>
            </p:cNvPr>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a:extLst>
                <a:ext uri="{FF2B5EF4-FFF2-40B4-BE49-F238E27FC236}">
                  <a16:creationId xmlns:a16="http://schemas.microsoft.com/office/drawing/2014/main" id="{778B2605-7244-8AE6-D7BE-46719CC18DE4}"/>
                </a:ext>
              </a:extLst>
            </p:cNvPr>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a:extLst>
                <a:ext uri="{FF2B5EF4-FFF2-40B4-BE49-F238E27FC236}">
                  <a16:creationId xmlns:a16="http://schemas.microsoft.com/office/drawing/2014/main" id="{E9E762A4-2F35-DDC7-629C-C9DFA3680D6C}"/>
                </a:ext>
              </a:extLst>
            </p:cNvPr>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a:extLst>
                <a:ext uri="{FF2B5EF4-FFF2-40B4-BE49-F238E27FC236}">
                  <a16:creationId xmlns:a16="http://schemas.microsoft.com/office/drawing/2014/main" id="{B744F17D-712A-FBA6-A228-410BE350B5A0}"/>
                </a:ext>
              </a:extLst>
            </p:cNvPr>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a:extLst>
                <a:ext uri="{FF2B5EF4-FFF2-40B4-BE49-F238E27FC236}">
                  <a16:creationId xmlns:a16="http://schemas.microsoft.com/office/drawing/2014/main" id="{8D0C2391-D889-D88C-BFB9-749EBEC643E1}"/>
                </a:ext>
              </a:extLst>
            </p:cNvPr>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a:extLst>
                <a:ext uri="{FF2B5EF4-FFF2-40B4-BE49-F238E27FC236}">
                  <a16:creationId xmlns:a16="http://schemas.microsoft.com/office/drawing/2014/main" id="{24874E56-8897-CB2B-0C44-D5B3890E47E8}"/>
                </a:ext>
              </a:extLst>
            </p:cNvPr>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a:extLst>
                <a:ext uri="{FF2B5EF4-FFF2-40B4-BE49-F238E27FC236}">
                  <a16:creationId xmlns:a16="http://schemas.microsoft.com/office/drawing/2014/main" id="{04CF3111-54C2-C910-3E73-21A36D8A45CB}"/>
                </a:ext>
              </a:extLst>
            </p:cNvPr>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a:extLst>
              <a:ext uri="{FF2B5EF4-FFF2-40B4-BE49-F238E27FC236}">
                <a16:creationId xmlns:a16="http://schemas.microsoft.com/office/drawing/2014/main" id="{A4E24C75-11FD-7C85-6624-DCD329072616}"/>
              </a:ext>
            </a:extLst>
          </p:cNvPr>
          <p:cNvSpPr txBox="1">
            <a:spLocks noGrp="1"/>
          </p:cNvSpPr>
          <p:nvPr>
            <p:ph type="title"/>
          </p:nvPr>
        </p:nvSpPr>
        <p:spPr>
          <a:xfrm>
            <a:off x="1916760" y="-113562"/>
            <a:ext cx="6879006" cy="11247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kern="100" dirty="0">
                <a:latin typeface="Lucida Calligraphy" panose="03010101010101010101" pitchFamily="66" charset="0"/>
                <a:cs typeface="Times New Roman" panose="02020603050405020304" pitchFamily="18" charset="0"/>
              </a:rPr>
              <a:t>	Burn-Up Plan for Project</a:t>
            </a:r>
            <a:endParaRPr lang="en-US" sz="2800" dirty="0">
              <a:latin typeface="Lucida Calligraphy" panose="03010101010101010101" pitchFamily="66" charset="0"/>
              <a:cs typeface="Times New Roman" panose="02020603050405020304" pitchFamily="18" charset="0"/>
            </a:endParaRPr>
          </a:p>
        </p:txBody>
      </p:sp>
      <p:sp>
        <p:nvSpPr>
          <p:cNvPr id="918" name="Google Shape;918;p71">
            <a:extLst>
              <a:ext uri="{FF2B5EF4-FFF2-40B4-BE49-F238E27FC236}">
                <a16:creationId xmlns:a16="http://schemas.microsoft.com/office/drawing/2014/main" id="{6141F872-E7AF-D55B-0CC3-5ABBC11CC400}"/>
              </a:ext>
            </a:extLst>
          </p:cNvPr>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plan</a:t>
            </a:r>
            <a:endParaRPr sz="1800" dirty="0"/>
          </a:p>
        </p:txBody>
      </p:sp>
      <p:grpSp>
        <p:nvGrpSpPr>
          <p:cNvPr id="914" name="Google Shape;914;p71">
            <a:extLst>
              <a:ext uri="{FF2B5EF4-FFF2-40B4-BE49-F238E27FC236}">
                <a16:creationId xmlns:a16="http://schemas.microsoft.com/office/drawing/2014/main" id="{7EA33D6C-F3FB-2F73-E7D6-6EB0D2D03369}"/>
              </a:ext>
            </a:extLst>
          </p:cNvPr>
          <p:cNvGrpSpPr/>
          <p:nvPr/>
        </p:nvGrpSpPr>
        <p:grpSpPr>
          <a:xfrm>
            <a:off x="757116" y="874946"/>
            <a:ext cx="1796097" cy="1159206"/>
            <a:chOff x="3980482" y="558249"/>
            <a:chExt cx="1796097" cy="1159206"/>
          </a:xfrm>
        </p:grpSpPr>
        <p:sp>
          <p:nvSpPr>
            <p:cNvPr id="915" name="Google Shape;915;p71">
              <a:extLst>
                <a:ext uri="{FF2B5EF4-FFF2-40B4-BE49-F238E27FC236}">
                  <a16:creationId xmlns:a16="http://schemas.microsoft.com/office/drawing/2014/main" id="{FA47486B-7900-030A-DDDB-8A40D0A49459}"/>
                </a:ext>
              </a:extLst>
            </p:cNvPr>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a:extLst>
                <a:ext uri="{FF2B5EF4-FFF2-40B4-BE49-F238E27FC236}">
                  <a16:creationId xmlns:a16="http://schemas.microsoft.com/office/drawing/2014/main" id="{4F4C1A9E-93EB-B93C-8EBD-93E3529D3D8C}"/>
                </a:ext>
              </a:extLst>
            </p:cNvPr>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a:extLst>
                <a:ext uri="{FF2B5EF4-FFF2-40B4-BE49-F238E27FC236}">
                  <a16:creationId xmlns:a16="http://schemas.microsoft.com/office/drawing/2014/main" id="{001EF680-1A55-BC33-6AEF-9C3C293CC12E}"/>
                </a:ext>
              </a:extLst>
            </p:cNvPr>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913;p71">
            <a:extLst>
              <a:ext uri="{FF2B5EF4-FFF2-40B4-BE49-F238E27FC236}">
                <a16:creationId xmlns:a16="http://schemas.microsoft.com/office/drawing/2014/main" id="{B052866A-0EE1-1EAB-7E6B-8F7C72105E1C}"/>
              </a:ext>
            </a:extLst>
          </p:cNvPr>
          <p:cNvSpPr txBox="1">
            <a:spLocks noGrp="1"/>
          </p:cNvSpPr>
          <p:nvPr>
            <p:ph type="subTitle" idx="1"/>
          </p:nvPr>
        </p:nvSpPr>
        <p:spPr>
          <a:xfrm>
            <a:off x="2824864" y="727676"/>
            <a:ext cx="6227695" cy="3927849"/>
          </a:xfrm>
          <a:prstGeom prst="rect">
            <a:avLst/>
          </a:prstGeom>
        </p:spPr>
        <p:txBody>
          <a:bodyPr spcFirstLastPara="1" wrap="square" lIns="91425" tIns="91425" rIns="91425" bIns="91425" anchor="ctr" anchorCtr="0">
            <a:noAutofit/>
          </a:bodyPr>
          <a:lstStyle/>
          <a:p>
            <a:pPr marL="0" indent="0" algn="just">
              <a:buNone/>
            </a:pPr>
            <a:r>
              <a:rPr lang="en-US" sz="1300" b="1" dirty="0">
                <a:solidFill>
                  <a:schemeClr val="bg2"/>
                </a:solidFill>
                <a:latin typeface="Rockwell" panose="02060603020205020403" pitchFamily="18" charset="0"/>
              </a:rPr>
              <a:t>Goal:</a:t>
            </a:r>
            <a:r>
              <a:rPr lang="en-US" sz="1300" dirty="0">
                <a:solidFill>
                  <a:schemeClr val="bg2"/>
                </a:solidFill>
                <a:latin typeface="Rockwell" panose="02060603020205020403" pitchFamily="18" charset="0"/>
              </a:rPr>
              <a:t> Complete 90 story points by the end of Sprint 13 (April 26).</a:t>
            </a:r>
          </a:p>
          <a:p>
            <a:pPr marL="0" indent="0" algn="just">
              <a:buNone/>
            </a:pPr>
            <a:endParaRPr lang="en-US" sz="1300" dirty="0">
              <a:solidFill>
                <a:schemeClr val="bg2"/>
              </a:solidFill>
              <a:latin typeface="Rockwell" panose="02060603020205020403" pitchFamily="18" charset="0"/>
            </a:endParaRPr>
          </a:p>
          <a:p>
            <a:pPr marL="0" indent="0" algn="just">
              <a:buNone/>
            </a:pPr>
            <a:r>
              <a:rPr lang="en-US" sz="1300" b="1" dirty="0">
                <a:solidFill>
                  <a:schemeClr val="bg2"/>
                </a:solidFill>
                <a:latin typeface="Rockwell" panose="02060603020205020403" pitchFamily="18" charset="0"/>
              </a:rPr>
              <a:t>Progress:</a:t>
            </a:r>
          </a:p>
          <a:p>
            <a:pPr marL="0" indent="0" algn="just">
              <a:buNone/>
            </a:pPr>
            <a:endParaRPr lang="en-US" sz="1300" dirty="0">
              <a:solidFill>
                <a:schemeClr val="bg2"/>
              </a:solidFill>
              <a:latin typeface="Rockwell" panose="02060603020205020403" pitchFamily="18" charset="0"/>
            </a:endParaRPr>
          </a:p>
          <a:p>
            <a:pPr marL="0" indent="0" algn="just">
              <a:buNone/>
            </a:pPr>
            <a:r>
              <a:rPr lang="en-US" sz="1300" dirty="0">
                <a:solidFill>
                  <a:schemeClr val="bg2"/>
                </a:solidFill>
                <a:latin typeface="Rockwell" panose="02060603020205020403" pitchFamily="18" charset="0"/>
              </a:rPr>
              <a:t>The project maintained steady momentum, consistently adding completed story points sprint by sprint.</a:t>
            </a:r>
          </a:p>
          <a:p>
            <a:pPr marL="0" indent="0" algn="just">
              <a:buNone/>
            </a:pPr>
            <a:endParaRPr lang="en-US" sz="1300" dirty="0">
              <a:solidFill>
                <a:schemeClr val="bg2"/>
              </a:solidFill>
              <a:latin typeface="Rockwell" panose="02060603020205020403" pitchFamily="18" charset="0"/>
            </a:endParaRPr>
          </a:p>
          <a:p>
            <a:pPr marL="0" indent="0" algn="just">
              <a:buNone/>
            </a:pPr>
            <a:r>
              <a:rPr lang="en-US" sz="1300" dirty="0">
                <a:solidFill>
                  <a:schemeClr val="bg2"/>
                </a:solidFill>
                <a:latin typeface="Rockwell" panose="02060603020205020403" pitchFamily="18" charset="0"/>
              </a:rPr>
              <a:t>The actual progress closely follows the ideal trajectory, indicating effective sprint planning and execution.</a:t>
            </a:r>
          </a:p>
          <a:p>
            <a:pPr marL="0" indent="0" algn="just">
              <a:buNone/>
            </a:pPr>
            <a:endParaRPr lang="en-US" sz="1300" dirty="0">
              <a:solidFill>
                <a:schemeClr val="bg2"/>
              </a:solidFill>
              <a:latin typeface="Rockwell" panose="02060603020205020403" pitchFamily="18" charset="0"/>
            </a:endParaRPr>
          </a:p>
          <a:p>
            <a:pPr marL="0" indent="0" algn="just">
              <a:buNone/>
            </a:pPr>
            <a:r>
              <a:rPr lang="en-US" sz="1300" dirty="0">
                <a:solidFill>
                  <a:schemeClr val="bg2"/>
                </a:solidFill>
                <a:latin typeface="Rockwell" panose="02060603020205020403" pitchFamily="18" charset="0"/>
              </a:rPr>
              <a:t>By Sprint 13, all major features, event flows, and system requirements were completed as planned.</a:t>
            </a:r>
          </a:p>
        </p:txBody>
      </p:sp>
    </p:spTree>
    <p:extLst>
      <p:ext uri="{BB962C8B-B14F-4D97-AF65-F5344CB8AC3E}">
        <p14:creationId xmlns:p14="http://schemas.microsoft.com/office/powerpoint/2010/main" val="131397818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854">
          <a:extLst>
            <a:ext uri="{FF2B5EF4-FFF2-40B4-BE49-F238E27FC236}">
              <a16:creationId xmlns:a16="http://schemas.microsoft.com/office/drawing/2014/main" id="{39B7B972-2611-A44F-3603-C6D3B2F5CE47}"/>
            </a:ext>
          </a:extLst>
        </p:cNvPr>
        <p:cNvGrpSpPr/>
        <p:nvPr/>
      </p:nvGrpSpPr>
      <p:grpSpPr>
        <a:xfrm>
          <a:off x="0" y="0"/>
          <a:ext cx="0" cy="0"/>
          <a:chOff x="0" y="0"/>
          <a:chExt cx="0" cy="0"/>
        </a:xfrm>
      </p:grpSpPr>
      <p:grpSp>
        <p:nvGrpSpPr>
          <p:cNvPr id="855" name="Google Shape;855;p71">
            <a:extLst>
              <a:ext uri="{FF2B5EF4-FFF2-40B4-BE49-F238E27FC236}">
                <a16:creationId xmlns:a16="http://schemas.microsoft.com/office/drawing/2014/main" id="{0557E8FE-821F-3CAF-12B5-E2AD8568CAC7}"/>
              </a:ext>
            </a:extLst>
          </p:cNvPr>
          <p:cNvGrpSpPr/>
          <p:nvPr/>
        </p:nvGrpSpPr>
        <p:grpSpPr>
          <a:xfrm rot="20941045">
            <a:off x="492759" y="2374113"/>
            <a:ext cx="2098041" cy="2378810"/>
            <a:chOff x="492759" y="390576"/>
            <a:chExt cx="4383086" cy="4362347"/>
          </a:xfrm>
        </p:grpSpPr>
        <p:sp>
          <p:nvSpPr>
            <p:cNvPr id="856" name="Google Shape;856;p71">
              <a:extLst>
                <a:ext uri="{FF2B5EF4-FFF2-40B4-BE49-F238E27FC236}">
                  <a16:creationId xmlns:a16="http://schemas.microsoft.com/office/drawing/2014/main" id="{FCB4DD06-575F-828F-D470-CA02490A3E2E}"/>
                </a:ext>
              </a:extLst>
            </p:cNvPr>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a:extLst>
                <a:ext uri="{FF2B5EF4-FFF2-40B4-BE49-F238E27FC236}">
                  <a16:creationId xmlns:a16="http://schemas.microsoft.com/office/drawing/2014/main" id="{E6849C06-4D9B-B674-C9D1-CF02C47F6273}"/>
                </a:ext>
              </a:extLst>
            </p:cNvPr>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a:extLst>
                <a:ext uri="{FF2B5EF4-FFF2-40B4-BE49-F238E27FC236}">
                  <a16:creationId xmlns:a16="http://schemas.microsoft.com/office/drawing/2014/main" id="{1A1E4B09-DE5C-7D2E-0A3F-FDF70B01F925}"/>
                </a:ext>
              </a:extLst>
            </p:cNvPr>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a:extLst>
                <a:ext uri="{FF2B5EF4-FFF2-40B4-BE49-F238E27FC236}">
                  <a16:creationId xmlns:a16="http://schemas.microsoft.com/office/drawing/2014/main" id="{B279A8E4-5904-BC41-13F1-5BD7E2FFEA85}"/>
                </a:ext>
              </a:extLst>
            </p:cNvPr>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a:extLst>
                <a:ext uri="{FF2B5EF4-FFF2-40B4-BE49-F238E27FC236}">
                  <a16:creationId xmlns:a16="http://schemas.microsoft.com/office/drawing/2014/main" id="{67EA5149-8E61-3168-71FF-D4AC3A6F39BE}"/>
                </a:ext>
              </a:extLst>
            </p:cNvPr>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a:extLst>
                <a:ext uri="{FF2B5EF4-FFF2-40B4-BE49-F238E27FC236}">
                  <a16:creationId xmlns:a16="http://schemas.microsoft.com/office/drawing/2014/main" id="{A9353E4F-0679-DACB-D993-A6E6130A6B45}"/>
                </a:ext>
              </a:extLst>
            </p:cNvPr>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a:extLst>
                <a:ext uri="{FF2B5EF4-FFF2-40B4-BE49-F238E27FC236}">
                  <a16:creationId xmlns:a16="http://schemas.microsoft.com/office/drawing/2014/main" id="{B7B12AEE-D98F-2F74-D807-2034089C3032}"/>
                </a:ext>
              </a:extLst>
            </p:cNvPr>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a:extLst>
                <a:ext uri="{FF2B5EF4-FFF2-40B4-BE49-F238E27FC236}">
                  <a16:creationId xmlns:a16="http://schemas.microsoft.com/office/drawing/2014/main" id="{34C4EA97-59B9-303E-4AAD-A8812F7F0EE5}"/>
                </a:ext>
              </a:extLst>
            </p:cNvPr>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a:extLst>
                <a:ext uri="{FF2B5EF4-FFF2-40B4-BE49-F238E27FC236}">
                  <a16:creationId xmlns:a16="http://schemas.microsoft.com/office/drawing/2014/main" id="{3AC82BAD-6C41-250C-025E-E063A773C38C}"/>
                </a:ext>
              </a:extLst>
            </p:cNvPr>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a:extLst>
                <a:ext uri="{FF2B5EF4-FFF2-40B4-BE49-F238E27FC236}">
                  <a16:creationId xmlns:a16="http://schemas.microsoft.com/office/drawing/2014/main" id="{F0FAE251-824C-6FD3-A494-BC7CC1BEBC98}"/>
                </a:ext>
              </a:extLst>
            </p:cNvPr>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a:extLst>
                <a:ext uri="{FF2B5EF4-FFF2-40B4-BE49-F238E27FC236}">
                  <a16:creationId xmlns:a16="http://schemas.microsoft.com/office/drawing/2014/main" id="{EC4144D5-1053-8AF5-E44F-610AF6C5A683}"/>
                </a:ext>
              </a:extLst>
            </p:cNvPr>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a:extLst>
                <a:ext uri="{FF2B5EF4-FFF2-40B4-BE49-F238E27FC236}">
                  <a16:creationId xmlns:a16="http://schemas.microsoft.com/office/drawing/2014/main" id="{60CA9FEB-192D-90B4-2DFA-C0B58007E7CF}"/>
                </a:ext>
              </a:extLst>
            </p:cNvPr>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a:extLst>
                <a:ext uri="{FF2B5EF4-FFF2-40B4-BE49-F238E27FC236}">
                  <a16:creationId xmlns:a16="http://schemas.microsoft.com/office/drawing/2014/main" id="{B245F9E9-57FA-99BE-C3E3-50B278A2E705}"/>
                </a:ext>
              </a:extLst>
            </p:cNvPr>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a:extLst>
                <a:ext uri="{FF2B5EF4-FFF2-40B4-BE49-F238E27FC236}">
                  <a16:creationId xmlns:a16="http://schemas.microsoft.com/office/drawing/2014/main" id="{034375E6-4E09-23B4-C0F9-582344ABB0FA}"/>
                </a:ext>
              </a:extLst>
            </p:cNvPr>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a:extLst>
                <a:ext uri="{FF2B5EF4-FFF2-40B4-BE49-F238E27FC236}">
                  <a16:creationId xmlns:a16="http://schemas.microsoft.com/office/drawing/2014/main" id="{7D9E40E7-889A-A82A-69FA-97EF40B795F5}"/>
                </a:ext>
              </a:extLst>
            </p:cNvPr>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a:extLst>
                <a:ext uri="{FF2B5EF4-FFF2-40B4-BE49-F238E27FC236}">
                  <a16:creationId xmlns:a16="http://schemas.microsoft.com/office/drawing/2014/main" id="{5538951F-63E0-1637-6CC3-3B46C92D7426}"/>
                </a:ext>
              </a:extLst>
            </p:cNvPr>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a:extLst>
                <a:ext uri="{FF2B5EF4-FFF2-40B4-BE49-F238E27FC236}">
                  <a16:creationId xmlns:a16="http://schemas.microsoft.com/office/drawing/2014/main" id="{954381C7-0307-6605-8477-2630C28C719B}"/>
                </a:ext>
              </a:extLst>
            </p:cNvPr>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a:extLst>
                <a:ext uri="{FF2B5EF4-FFF2-40B4-BE49-F238E27FC236}">
                  <a16:creationId xmlns:a16="http://schemas.microsoft.com/office/drawing/2014/main" id="{6B0FE9F9-FF72-5674-8140-103EDBB124CB}"/>
                </a:ext>
              </a:extLst>
            </p:cNvPr>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a:extLst>
                <a:ext uri="{FF2B5EF4-FFF2-40B4-BE49-F238E27FC236}">
                  <a16:creationId xmlns:a16="http://schemas.microsoft.com/office/drawing/2014/main" id="{4CD518F5-0169-858F-436D-8D21CB5D90AB}"/>
                </a:ext>
              </a:extLst>
            </p:cNvPr>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a:extLst>
                <a:ext uri="{FF2B5EF4-FFF2-40B4-BE49-F238E27FC236}">
                  <a16:creationId xmlns:a16="http://schemas.microsoft.com/office/drawing/2014/main" id="{95E2AB6E-50CC-568A-C27D-EDBC480F287F}"/>
                </a:ext>
              </a:extLst>
            </p:cNvPr>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a:extLst>
                <a:ext uri="{FF2B5EF4-FFF2-40B4-BE49-F238E27FC236}">
                  <a16:creationId xmlns:a16="http://schemas.microsoft.com/office/drawing/2014/main" id="{AE3B259E-853C-947A-3BC0-37A872F2909C}"/>
                </a:ext>
              </a:extLst>
            </p:cNvPr>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a:extLst>
                <a:ext uri="{FF2B5EF4-FFF2-40B4-BE49-F238E27FC236}">
                  <a16:creationId xmlns:a16="http://schemas.microsoft.com/office/drawing/2014/main" id="{4DB4DB9B-4CAF-0ABA-F806-A88FB2D1C056}"/>
                </a:ext>
              </a:extLst>
            </p:cNvPr>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a:extLst>
                <a:ext uri="{FF2B5EF4-FFF2-40B4-BE49-F238E27FC236}">
                  <a16:creationId xmlns:a16="http://schemas.microsoft.com/office/drawing/2014/main" id="{CE812D46-9B98-662E-EBC1-B640BEE61BA8}"/>
                </a:ext>
              </a:extLst>
            </p:cNvPr>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a:extLst>
                <a:ext uri="{FF2B5EF4-FFF2-40B4-BE49-F238E27FC236}">
                  <a16:creationId xmlns:a16="http://schemas.microsoft.com/office/drawing/2014/main" id="{3C4911DC-4DA8-91F6-A3DF-06B9D8D36787}"/>
                </a:ext>
              </a:extLst>
            </p:cNvPr>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a:extLst>
                <a:ext uri="{FF2B5EF4-FFF2-40B4-BE49-F238E27FC236}">
                  <a16:creationId xmlns:a16="http://schemas.microsoft.com/office/drawing/2014/main" id="{D16F12CF-02AC-986A-6989-CFF35924CBCA}"/>
                </a:ext>
              </a:extLst>
            </p:cNvPr>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a:extLst>
                <a:ext uri="{FF2B5EF4-FFF2-40B4-BE49-F238E27FC236}">
                  <a16:creationId xmlns:a16="http://schemas.microsoft.com/office/drawing/2014/main" id="{873E6AFA-409A-80A1-2C09-B39B59B8B69D}"/>
                </a:ext>
              </a:extLst>
            </p:cNvPr>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a:extLst>
                <a:ext uri="{FF2B5EF4-FFF2-40B4-BE49-F238E27FC236}">
                  <a16:creationId xmlns:a16="http://schemas.microsoft.com/office/drawing/2014/main" id="{D86D36DE-462B-48E1-9CD4-EE8861D9314C}"/>
                </a:ext>
              </a:extLst>
            </p:cNvPr>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a:extLst>
                <a:ext uri="{FF2B5EF4-FFF2-40B4-BE49-F238E27FC236}">
                  <a16:creationId xmlns:a16="http://schemas.microsoft.com/office/drawing/2014/main" id="{3FEFC4E9-4586-7F04-4F6E-443CBF6F78E2}"/>
                </a:ext>
              </a:extLst>
            </p:cNvPr>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a:extLst>
                <a:ext uri="{FF2B5EF4-FFF2-40B4-BE49-F238E27FC236}">
                  <a16:creationId xmlns:a16="http://schemas.microsoft.com/office/drawing/2014/main" id="{669375C7-E4FF-5E94-2CDC-70867B10B3FA}"/>
                </a:ext>
              </a:extLst>
            </p:cNvPr>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a:extLst>
                <a:ext uri="{FF2B5EF4-FFF2-40B4-BE49-F238E27FC236}">
                  <a16:creationId xmlns:a16="http://schemas.microsoft.com/office/drawing/2014/main" id="{7552FE24-D6AB-015B-D12B-116DEB96C2DB}"/>
                </a:ext>
              </a:extLst>
            </p:cNvPr>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a:extLst>
                <a:ext uri="{FF2B5EF4-FFF2-40B4-BE49-F238E27FC236}">
                  <a16:creationId xmlns:a16="http://schemas.microsoft.com/office/drawing/2014/main" id="{D41E02DA-B458-1087-4365-D0D103DC9D10}"/>
                </a:ext>
              </a:extLst>
            </p:cNvPr>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a:extLst>
                <a:ext uri="{FF2B5EF4-FFF2-40B4-BE49-F238E27FC236}">
                  <a16:creationId xmlns:a16="http://schemas.microsoft.com/office/drawing/2014/main" id="{FD0C3E8A-5A80-4F70-26B1-8D30388C1A9D}"/>
                </a:ext>
              </a:extLst>
            </p:cNvPr>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a:extLst>
                <a:ext uri="{FF2B5EF4-FFF2-40B4-BE49-F238E27FC236}">
                  <a16:creationId xmlns:a16="http://schemas.microsoft.com/office/drawing/2014/main" id="{2D491A11-4042-925E-46DB-DD60582D7C3D}"/>
                </a:ext>
              </a:extLst>
            </p:cNvPr>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a:extLst>
                <a:ext uri="{FF2B5EF4-FFF2-40B4-BE49-F238E27FC236}">
                  <a16:creationId xmlns:a16="http://schemas.microsoft.com/office/drawing/2014/main" id="{4E9091D4-1B2A-FDFB-89A0-F227DB82DBD2}"/>
                </a:ext>
              </a:extLst>
            </p:cNvPr>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a:extLst>
                <a:ext uri="{FF2B5EF4-FFF2-40B4-BE49-F238E27FC236}">
                  <a16:creationId xmlns:a16="http://schemas.microsoft.com/office/drawing/2014/main" id="{BC2DFB21-DB20-3D64-E2D5-82C2E727FABD}"/>
                </a:ext>
              </a:extLst>
            </p:cNvPr>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a:extLst>
                <a:ext uri="{FF2B5EF4-FFF2-40B4-BE49-F238E27FC236}">
                  <a16:creationId xmlns:a16="http://schemas.microsoft.com/office/drawing/2014/main" id="{0698D16A-0B6C-9AA4-5349-0AB02BCE44BB}"/>
                </a:ext>
              </a:extLst>
            </p:cNvPr>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a:extLst>
                <a:ext uri="{FF2B5EF4-FFF2-40B4-BE49-F238E27FC236}">
                  <a16:creationId xmlns:a16="http://schemas.microsoft.com/office/drawing/2014/main" id="{6FE97129-BED9-22D1-6BB1-88BB3E1EA52D}"/>
                </a:ext>
              </a:extLst>
            </p:cNvPr>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a:extLst>
                <a:ext uri="{FF2B5EF4-FFF2-40B4-BE49-F238E27FC236}">
                  <a16:creationId xmlns:a16="http://schemas.microsoft.com/office/drawing/2014/main" id="{7F614D57-1E34-CEBA-3578-7DA1AB5EA8F8}"/>
                </a:ext>
              </a:extLst>
            </p:cNvPr>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a:extLst>
                <a:ext uri="{FF2B5EF4-FFF2-40B4-BE49-F238E27FC236}">
                  <a16:creationId xmlns:a16="http://schemas.microsoft.com/office/drawing/2014/main" id="{37A59870-FAA8-38EA-B246-715F56D057F3}"/>
                </a:ext>
              </a:extLst>
            </p:cNvPr>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a:extLst>
                <a:ext uri="{FF2B5EF4-FFF2-40B4-BE49-F238E27FC236}">
                  <a16:creationId xmlns:a16="http://schemas.microsoft.com/office/drawing/2014/main" id="{4819FCEB-E65C-D579-5270-B0B456B10BB4}"/>
                </a:ext>
              </a:extLst>
            </p:cNvPr>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a:extLst>
                <a:ext uri="{FF2B5EF4-FFF2-40B4-BE49-F238E27FC236}">
                  <a16:creationId xmlns:a16="http://schemas.microsoft.com/office/drawing/2014/main" id="{59B1C61B-0CA7-2CAF-3884-0D858FFD689E}"/>
                </a:ext>
              </a:extLst>
            </p:cNvPr>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a:extLst>
                <a:ext uri="{FF2B5EF4-FFF2-40B4-BE49-F238E27FC236}">
                  <a16:creationId xmlns:a16="http://schemas.microsoft.com/office/drawing/2014/main" id="{E9A6B6EF-A3E1-735D-B6B4-644181664DA0}"/>
                </a:ext>
              </a:extLst>
            </p:cNvPr>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a:extLst>
                <a:ext uri="{FF2B5EF4-FFF2-40B4-BE49-F238E27FC236}">
                  <a16:creationId xmlns:a16="http://schemas.microsoft.com/office/drawing/2014/main" id="{FD3A5CFB-911E-4ABE-7BC0-A46409C94520}"/>
                </a:ext>
              </a:extLst>
            </p:cNvPr>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a:extLst>
                <a:ext uri="{FF2B5EF4-FFF2-40B4-BE49-F238E27FC236}">
                  <a16:creationId xmlns:a16="http://schemas.microsoft.com/office/drawing/2014/main" id="{E03564AA-893D-6865-0605-EDBD1EDBFA1B}"/>
                </a:ext>
              </a:extLst>
            </p:cNvPr>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a:extLst>
                <a:ext uri="{FF2B5EF4-FFF2-40B4-BE49-F238E27FC236}">
                  <a16:creationId xmlns:a16="http://schemas.microsoft.com/office/drawing/2014/main" id="{33D300D0-0966-2885-984C-F4C347E5B14B}"/>
                </a:ext>
              </a:extLst>
            </p:cNvPr>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a:extLst>
                <a:ext uri="{FF2B5EF4-FFF2-40B4-BE49-F238E27FC236}">
                  <a16:creationId xmlns:a16="http://schemas.microsoft.com/office/drawing/2014/main" id="{7F508B62-4CC3-417F-28AE-976B4A7DC3BA}"/>
                </a:ext>
              </a:extLst>
            </p:cNvPr>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a:extLst>
                <a:ext uri="{FF2B5EF4-FFF2-40B4-BE49-F238E27FC236}">
                  <a16:creationId xmlns:a16="http://schemas.microsoft.com/office/drawing/2014/main" id="{5F6D2DDE-78E8-19E1-2CA4-27C6A205812C}"/>
                </a:ext>
              </a:extLst>
            </p:cNvPr>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a:extLst>
                <a:ext uri="{FF2B5EF4-FFF2-40B4-BE49-F238E27FC236}">
                  <a16:creationId xmlns:a16="http://schemas.microsoft.com/office/drawing/2014/main" id="{F2DCABEB-08FD-8EBD-2489-57EC4D0D54D9}"/>
                </a:ext>
              </a:extLst>
            </p:cNvPr>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a:extLst>
                <a:ext uri="{FF2B5EF4-FFF2-40B4-BE49-F238E27FC236}">
                  <a16:creationId xmlns:a16="http://schemas.microsoft.com/office/drawing/2014/main" id="{15DB6591-4E93-3DC9-D847-6C251E8D5DF4}"/>
                </a:ext>
              </a:extLst>
            </p:cNvPr>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a:extLst>
                <a:ext uri="{FF2B5EF4-FFF2-40B4-BE49-F238E27FC236}">
                  <a16:creationId xmlns:a16="http://schemas.microsoft.com/office/drawing/2014/main" id="{9C70F217-874E-E3DA-C2C9-E70B4619520B}"/>
                </a:ext>
              </a:extLst>
            </p:cNvPr>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a:extLst>
                <a:ext uri="{FF2B5EF4-FFF2-40B4-BE49-F238E27FC236}">
                  <a16:creationId xmlns:a16="http://schemas.microsoft.com/office/drawing/2014/main" id="{A61B58CF-97F0-9E7B-453E-8781C945CFC1}"/>
                </a:ext>
              </a:extLst>
            </p:cNvPr>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a:extLst>
                <a:ext uri="{FF2B5EF4-FFF2-40B4-BE49-F238E27FC236}">
                  <a16:creationId xmlns:a16="http://schemas.microsoft.com/office/drawing/2014/main" id="{D7965B12-2069-BC1D-0A42-7602C74EC8BB}"/>
                </a:ext>
              </a:extLst>
            </p:cNvPr>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a:extLst>
                <a:ext uri="{FF2B5EF4-FFF2-40B4-BE49-F238E27FC236}">
                  <a16:creationId xmlns:a16="http://schemas.microsoft.com/office/drawing/2014/main" id="{72753973-5774-FC77-F9FD-7DB065A5A726}"/>
                </a:ext>
              </a:extLst>
            </p:cNvPr>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a:extLst>
                <a:ext uri="{FF2B5EF4-FFF2-40B4-BE49-F238E27FC236}">
                  <a16:creationId xmlns:a16="http://schemas.microsoft.com/office/drawing/2014/main" id="{A4C65DA8-241E-C51B-4A75-9B9B4534521F}"/>
                </a:ext>
              </a:extLst>
            </p:cNvPr>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a:extLst>
                <a:ext uri="{FF2B5EF4-FFF2-40B4-BE49-F238E27FC236}">
                  <a16:creationId xmlns:a16="http://schemas.microsoft.com/office/drawing/2014/main" id="{71CDC76B-2CC2-F5E0-EA72-20F1809B0F17}"/>
                </a:ext>
              </a:extLst>
            </p:cNvPr>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a:extLst>
                <a:ext uri="{FF2B5EF4-FFF2-40B4-BE49-F238E27FC236}">
                  <a16:creationId xmlns:a16="http://schemas.microsoft.com/office/drawing/2014/main" id="{ED1764F9-D15F-15D1-CDB7-37B91A289C59}"/>
                </a:ext>
              </a:extLst>
            </p:cNvPr>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a:extLst>
              <a:ext uri="{FF2B5EF4-FFF2-40B4-BE49-F238E27FC236}">
                <a16:creationId xmlns:a16="http://schemas.microsoft.com/office/drawing/2014/main" id="{8C1F64D2-AE44-B968-9C67-5CCF2409834E}"/>
              </a:ext>
            </a:extLst>
          </p:cNvPr>
          <p:cNvSpPr txBox="1">
            <a:spLocks noGrp="1"/>
          </p:cNvSpPr>
          <p:nvPr>
            <p:ph type="title"/>
          </p:nvPr>
        </p:nvSpPr>
        <p:spPr>
          <a:xfrm>
            <a:off x="1916760" y="-113562"/>
            <a:ext cx="6879006" cy="11247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kern="100" dirty="0">
                <a:latin typeface="Lucida Calligraphy" panose="03010101010101010101" pitchFamily="66" charset="0"/>
                <a:cs typeface="Times New Roman" panose="02020603050405020304" pitchFamily="18" charset="0"/>
              </a:rPr>
              <a:t>	Burn-Up Chart</a:t>
            </a:r>
            <a:endParaRPr lang="en-US" sz="2800" dirty="0">
              <a:latin typeface="Lucida Calligraphy" panose="03010101010101010101" pitchFamily="66" charset="0"/>
              <a:cs typeface="Times New Roman" panose="02020603050405020304" pitchFamily="18" charset="0"/>
            </a:endParaRPr>
          </a:p>
        </p:txBody>
      </p:sp>
      <p:sp>
        <p:nvSpPr>
          <p:cNvPr id="918" name="Google Shape;918;p71">
            <a:extLst>
              <a:ext uri="{FF2B5EF4-FFF2-40B4-BE49-F238E27FC236}">
                <a16:creationId xmlns:a16="http://schemas.microsoft.com/office/drawing/2014/main" id="{32E1ECDD-B543-87F3-485C-55B396A87A46}"/>
              </a:ext>
            </a:extLst>
          </p:cNvPr>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Burn- up</a:t>
            </a:r>
            <a:endParaRPr sz="1200" dirty="0"/>
          </a:p>
        </p:txBody>
      </p:sp>
      <p:grpSp>
        <p:nvGrpSpPr>
          <p:cNvPr id="914" name="Google Shape;914;p71">
            <a:extLst>
              <a:ext uri="{FF2B5EF4-FFF2-40B4-BE49-F238E27FC236}">
                <a16:creationId xmlns:a16="http://schemas.microsoft.com/office/drawing/2014/main" id="{C5D5EEFC-4278-ECCB-EBFC-A91882FD3CE6}"/>
              </a:ext>
            </a:extLst>
          </p:cNvPr>
          <p:cNvGrpSpPr/>
          <p:nvPr/>
        </p:nvGrpSpPr>
        <p:grpSpPr>
          <a:xfrm>
            <a:off x="757116" y="874946"/>
            <a:ext cx="1796097" cy="1159206"/>
            <a:chOff x="3980482" y="558249"/>
            <a:chExt cx="1796097" cy="1159206"/>
          </a:xfrm>
        </p:grpSpPr>
        <p:sp>
          <p:nvSpPr>
            <p:cNvPr id="915" name="Google Shape;915;p71">
              <a:extLst>
                <a:ext uri="{FF2B5EF4-FFF2-40B4-BE49-F238E27FC236}">
                  <a16:creationId xmlns:a16="http://schemas.microsoft.com/office/drawing/2014/main" id="{656E0C1C-EB5C-C5C7-6D12-C2DFAC0F8FF2}"/>
                </a:ext>
              </a:extLst>
            </p:cNvPr>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a:extLst>
                <a:ext uri="{FF2B5EF4-FFF2-40B4-BE49-F238E27FC236}">
                  <a16:creationId xmlns:a16="http://schemas.microsoft.com/office/drawing/2014/main" id="{3B6EE6BE-911F-69E3-8B54-920E26CCA977}"/>
                </a:ext>
              </a:extLst>
            </p:cNvPr>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a:extLst>
                <a:ext uri="{FF2B5EF4-FFF2-40B4-BE49-F238E27FC236}">
                  <a16:creationId xmlns:a16="http://schemas.microsoft.com/office/drawing/2014/main" id="{20478361-BEC6-ED4E-785F-8EC712AB4072}"/>
                </a:ext>
              </a:extLst>
            </p:cNvPr>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DB079D56-9240-D90B-D710-EF2B8AF24EE0}"/>
              </a:ext>
            </a:extLst>
          </p:cNvPr>
          <p:cNvPicPr>
            <a:picLocks noChangeAspect="1"/>
          </p:cNvPicPr>
          <p:nvPr/>
        </p:nvPicPr>
        <p:blipFill>
          <a:blip r:embed="rId3"/>
          <a:srcRect l="5610" r="8722"/>
          <a:stretch/>
        </p:blipFill>
        <p:spPr>
          <a:xfrm>
            <a:off x="2616926" y="1032510"/>
            <a:ext cx="6133986" cy="3580130"/>
          </a:xfrm>
          <a:prstGeom prst="rect">
            <a:avLst/>
          </a:prstGeom>
        </p:spPr>
      </p:pic>
    </p:spTree>
    <p:extLst>
      <p:ext uri="{BB962C8B-B14F-4D97-AF65-F5344CB8AC3E}">
        <p14:creationId xmlns:p14="http://schemas.microsoft.com/office/powerpoint/2010/main" val="32893580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854">
          <a:extLst>
            <a:ext uri="{FF2B5EF4-FFF2-40B4-BE49-F238E27FC236}">
              <a16:creationId xmlns:a16="http://schemas.microsoft.com/office/drawing/2014/main" id="{A8C4AF43-06EB-927F-40BB-262D9EEF5E82}"/>
            </a:ext>
          </a:extLst>
        </p:cNvPr>
        <p:cNvGrpSpPr/>
        <p:nvPr/>
      </p:nvGrpSpPr>
      <p:grpSpPr>
        <a:xfrm>
          <a:off x="0" y="0"/>
          <a:ext cx="0" cy="0"/>
          <a:chOff x="0" y="0"/>
          <a:chExt cx="0" cy="0"/>
        </a:xfrm>
      </p:grpSpPr>
      <p:grpSp>
        <p:nvGrpSpPr>
          <p:cNvPr id="855" name="Google Shape;855;p71">
            <a:extLst>
              <a:ext uri="{FF2B5EF4-FFF2-40B4-BE49-F238E27FC236}">
                <a16:creationId xmlns:a16="http://schemas.microsoft.com/office/drawing/2014/main" id="{C5DCE07B-6B44-B307-1A59-C8D5AFAF65F3}"/>
              </a:ext>
            </a:extLst>
          </p:cNvPr>
          <p:cNvGrpSpPr/>
          <p:nvPr/>
        </p:nvGrpSpPr>
        <p:grpSpPr>
          <a:xfrm rot="20941045">
            <a:off x="492759" y="2374113"/>
            <a:ext cx="2098041" cy="2378810"/>
            <a:chOff x="492759" y="390576"/>
            <a:chExt cx="4383086" cy="4362347"/>
          </a:xfrm>
        </p:grpSpPr>
        <p:sp>
          <p:nvSpPr>
            <p:cNvPr id="856" name="Google Shape;856;p71">
              <a:extLst>
                <a:ext uri="{FF2B5EF4-FFF2-40B4-BE49-F238E27FC236}">
                  <a16:creationId xmlns:a16="http://schemas.microsoft.com/office/drawing/2014/main" id="{4BFCD644-B104-B124-9006-B2FFEEE3AEE0}"/>
                </a:ext>
              </a:extLst>
            </p:cNvPr>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a:extLst>
                <a:ext uri="{FF2B5EF4-FFF2-40B4-BE49-F238E27FC236}">
                  <a16:creationId xmlns:a16="http://schemas.microsoft.com/office/drawing/2014/main" id="{9CA94E52-02A2-01A3-EDD3-7052EF6C5BF5}"/>
                </a:ext>
              </a:extLst>
            </p:cNvPr>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a:extLst>
                <a:ext uri="{FF2B5EF4-FFF2-40B4-BE49-F238E27FC236}">
                  <a16:creationId xmlns:a16="http://schemas.microsoft.com/office/drawing/2014/main" id="{B425E09B-2014-DD3F-9636-5790A2F123A1}"/>
                </a:ext>
              </a:extLst>
            </p:cNvPr>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a:extLst>
                <a:ext uri="{FF2B5EF4-FFF2-40B4-BE49-F238E27FC236}">
                  <a16:creationId xmlns:a16="http://schemas.microsoft.com/office/drawing/2014/main" id="{287C796B-1D48-3506-7494-575BFFBE8EBF}"/>
                </a:ext>
              </a:extLst>
            </p:cNvPr>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a:extLst>
                <a:ext uri="{FF2B5EF4-FFF2-40B4-BE49-F238E27FC236}">
                  <a16:creationId xmlns:a16="http://schemas.microsoft.com/office/drawing/2014/main" id="{53602ADA-01BB-871A-6CA8-B52D020CDB42}"/>
                </a:ext>
              </a:extLst>
            </p:cNvPr>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a:extLst>
                <a:ext uri="{FF2B5EF4-FFF2-40B4-BE49-F238E27FC236}">
                  <a16:creationId xmlns:a16="http://schemas.microsoft.com/office/drawing/2014/main" id="{3CCE9500-F7C5-AC61-766A-A51BF795B1F3}"/>
                </a:ext>
              </a:extLst>
            </p:cNvPr>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a:extLst>
                <a:ext uri="{FF2B5EF4-FFF2-40B4-BE49-F238E27FC236}">
                  <a16:creationId xmlns:a16="http://schemas.microsoft.com/office/drawing/2014/main" id="{DA5C4B65-C620-4DFC-B03B-B12784590689}"/>
                </a:ext>
              </a:extLst>
            </p:cNvPr>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a:extLst>
                <a:ext uri="{FF2B5EF4-FFF2-40B4-BE49-F238E27FC236}">
                  <a16:creationId xmlns:a16="http://schemas.microsoft.com/office/drawing/2014/main" id="{B2349726-70E5-2450-BE0B-86D5694EB317}"/>
                </a:ext>
              </a:extLst>
            </p:cNvPr>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a:extLst>
                <a:ext uri="{FF2B5EF4-FFF2-40B4-BE49-F238E27FC236}">
                  <a16:creationId xmlns:a16="http://schemas.microsoft.com/office/drawing/2014/main" id="{CD224BEA-9D39-DCB3-E19B-6BF1FF9AA19A}"/>
                </a:ext>
              </a:extLst>
            </p:cNvPr>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a:extLst>
                <a:ext uri="{FF2B5EF4-FFF2-40B4-BE49-F238E27FC236}">
                  <a16:creationId xmlns:a16="http://schemas.microsoft.com/office/drawing/2014/main" id="{D24AE11A-5A5C-F39B-9B4C-F7D6F41C097E}"/>
                </a:ext>
              </a:extLst>
            </p:cNvPr>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a:extLst>
                <a:ext uri="{FF2B5EF4-FFF2-40B4-BE49-F238E27FC236}">
                  <a16:creationId xmlns:a16="http://schemas.microsoft.com/office/drawing/2014/main" id="{B174A6A8-66EC-31EB-C7F3-50C0482810E6}"/>
                </a:ext>
              </a:extLst>
            </p:cNvPr>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a:extLst>
                <a:ext uri="{FF2B5EF4-FFF2-40B4-BE49-F238E27FC236}">
                  <a16:creationId xmlns:a16="http://schemas.microsoft.com/office/drawing/2014/main" id="{85B693CF-4766-FF44-D813-2FDA83FB5A34}"/>
                </a:ext>
              </a:extLst>
            </p:cNvPr>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a:extLst>
                <a:ext uri="{FF2B5EF4-FFF2-40B4-BE49-F238E27FC236}">
                  <a16:creationId xmlns:a16="http://schemas.microsoft.com/office/drawing/2014/main" id="{171A0AD8-7663-6091-B11C-BBC03BCAF3C3}"/>
                </a:ext>
              </a:extLst>
            </p:cNvPr>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a:extLst>
                <a:ext uri="{FF2B5EF4-FFF2-40B4-BE49-F238E27FC236}">
                  <a16:creationId xmlns:a16="http://schemas.microsoft.com/office/drawing/2014/main" id="{E55BD56D-8DED-B7E0-C46E-8C26DAD9487C}"/>
                </a:ext>
              </a:extLst>
            </p:cNvPr>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a:extLst>
                <a:ext uri="{FF2B5EF4-FFF2-40B4-BE49-F238E27FC236}">
                  <a16:creationId xmlns:a16="http://schemas.microsoft.com/office/drawing/2014/main" id="{E1547D11-1E45-A6BC-D223-55660B0207B5}"/>
                </a:ext>
              </a:extLst>
            </p:cNvPr>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a:extLst>
                <a:ext uri="{FF2B5EF4-FFF2-40B4-BE49-F238E27FC236}">
                  <a16:creationId xmlns:a16="http://schemas.microsoft.com/office/drawing/2014/main" id="{C0A4C7BF-98CC-93B8-1C0F-857A8ACA4C79}"/>
                </a:ext>
              </a:extLst>
            </p:cNvPr>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a:extLst>
                <a:ext uri="{FF2B5EF4-FFF2-40B4-BE49-F238E27FC236}">
                  <a16:creationId xmlns:a16="http://schemas.microsoft.com/office/drawing/2014/main" id="{0CD51770-20FB-217D-FF33-EFDC2509742A}"/>
                </a:ext>
              </a:extLst>
            </p:cNvPr>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a:extLst>
                <a:ext uri="{FF2B5EF4-FFF2-40B4-BE49-F238E27FC236}">
                  <a16:creationId xmlns:a16="http://schemas.microsoft.com/office/drawing/2014/main" id="{C2054FF9-8F93-0590-F1DC-90704DC166C1}"/>
                </a:ext>
              </a:extLst>
            </p:cNvPr>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a:extLst>
                <a:ext uri="{FF2B5EF4-FFF2-40B4-BE49-F238E27FC236}">
                  <a16:creationId xmlns:a16="http://schemas.microsoft.com/office/drawing/2014/main" id="{28E669C9-7AC0-028D-6DF0-8850409CF7FF}"/>
                </a:ext>
              </a:extLst>
            </p:cNvPr>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a:extLst>
                <a:ext uri="{FF2B5EF4-FFF2-40B4-BE49-F238E27FC236}">
                  <a16:creationId xmlns:a16="http://schemas.microsoft.com/office/drawing/2014/main" id="{A4A30162-0EA7-BF5B-0BF3-E608BC2A860A}"/>
                </a:ext>
              </a:extLst>
            </p:cNvPr>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a:extLst>
                <a:ext uri="{FF2B5EF4-FFF2-40B4-BE49-F238E27FC236}">
                  <a16:creationId xmlns:a16="http://schemas.microsoft.com/office/drawing/2014/main" id="{6353CF1E-E410-408E-1D39-91543D9606C9}"/>
                </a:ext>
              </a:extLst>
            </p:cNvPr>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a:extLst>
                <a:ext uri="{FF2B5EF4-FFF2-40B4-BE49-F238E27FC236}">
                  <a16:creationId xmlns:a16="http://schemas.microsoft.com/office/drawing/2014/main" id="{D01E231D-5EB9-72D8-3297-612B18F9A3A9}"/>
                </a:ext>
              </a:extLst>
            </p:cNvPr>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a:extLst>
                <a:ext uri="{FF2B5EF4-FFF2-40B4-BE49-F238E27FC236}">
                  <a16:creationId xmlns:a16="http://schemas.microsoft.com/office/drawing/2014/main" id="{81A6BAE1-014F-6F37-BBA7-491318ECF137}"/>
                </a:ext>
              </a:extLst>
            </p:cNvPr>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a:extLst>
                <a:ext uri="{FF2B5EF4-FFF2-40B4-BE49-F238E27FC236}">
                  <a16:creationId xmlns:a16="http://schemas.microsoft.com/office/drawing/2014/main" id="{29310325-E24B-1A7F-45B7-CC6D4FFE1953}"/>
                </a:ext>
              </a:extLst>
            </p:cNvPr>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a:extLst>
                <a:ext uri="{FF2B5EF4-FFF2-40B4-BE49-F238E27FC236}">
                  <a16:creationId xmlns:a16="http://schemas.microsoft.com/office/drawing/2014/main" id="{3D1F97ED-B0AA-96DA-05BC-CDA6985185FB}"/>
                </a:ext>
              </a:extLst>
            </p:cNvPr>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a:extLst>
                <a:ext uri="{FF2B5EF4-FFF2-40B4-BE49-F238E27FC236}">
                  <a16:creationId xmlns:a16="http://schemas.microsoft.com/office/drawing/2014/main" id="{ACC25DFC-D942-B308-DB9C-35BB4597E3E6}"/>
                </a:ext>
              </a:extLst>
            </p:cNvPr>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a:extLst>
                <a:ext uri="{FF2B5EF4-FFF2-40B4-BE49-F238E27FC236}">
                  <a16:creationId xmlns:a16="http://schemas.microsoft.com/office/drawing/2014/main" id="{B7AB0182-3D05-13A4-C552-172E95302964}"/>
                </a:ext>
              </a:extLst>
            </p:cNvPr>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a:extLst>
                <a:ext uri="{FF2B5EF4-FFF2-40B4-BE49-F238E27FC236}">
                  <a16:creationId xmlns:a16="http://schemas.microsoft.com/office/drawing/2014/main" id="{B3D218CB-557F-49B2-6DF8-0C2E98B360F0}"/>
                </a:ext>
              </a:extLst>
            </p:cNvPr>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a:extLst>
                <a:ext uri="{FF2B5EF4-FFF2-40B4-BE49-F238E27FC236}">
                  <a16:creationId xmlns:a16="http://schemas.microsoft.com/office/drawing/2014/main" id="{6B5DF798-AB8C-2C48-803F-B4F4FCAAE48F}"/>
                </a:ext>
              </a:extLst>
            </p:cNvPr>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a:extLst>
                <a:ext uri="{FF2B5EF4-FFF2-40B4-BE49-F238E27FC236}">
                  <a16:creationId xmlns:a16="http://schemas.microsoft.com/office/drawing/2014/main" id="{155D02AF-C073-2BB8-04F9-7815FBF6E61F}"/>
                </a:ext>
              </a:extLst>
            </p:cNvPr>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a:extLst>
                <a:ext uri="{FF2B5EF4-FFF2-40B4-BE49-F238E27FC236}">
                  <a16:creationId xmlns:a16="http://schemas.microsoft.com/office/drawing/2014/main" id="{5634D2C7-1092-0960-E085-F2E0AC2B9792}"/>
                </a:ext>
              </a:extLst>
            </p:cNvPr>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a:extLst>
                <a:ext uri="{FF2B5EF4-FFF2-40B4-BE49-F238E27FC236}">
                  <a16:creationId xmlns:a16="http://schemas.microsoft.com/office/drawing/2014/main" id="{12FA03A0-A0BD-1E6E-6B2C-8AAFCBD2EC9C}"/>
                </a:ext>
              </a:extLst>
            </p:cNvPr>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a:extLst>
                <a:ext uri="{FF2B5EF4-FFF2-40B4-BE49-F238E27FC236}">
                  <a16:creationId xmlns:a16="http://schemas.microsoft.com/office/drawing/2014/main" id="{93CA86FB-200C-24E1-D1CC-96765D597A23}"/>
                </a:ext>
              </a:extLst>
            </p:cNvPr>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a:extLst>
                <a:ext uri="{FF2B5EF4-FFF2-40B4-BE49-F238E27FC236}">
                  <a16:creationId xmlns:a16="http://schemas.microsoft.com/office/drawing/2014/main" id="{707564DA-0175-1122-FF1B-EF733B50276F}"/>
                </a:ext>
              </a:extLst>
            </p:cNvPr>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a:extLst>
                <a:ext uri="{FF2B5EF4-FFF2-40B4-BE49-F238E27FC236}">
                  <a16:creationId xmlns:a16="http://schemas.microsoft.com/office/drawing/2014/main" id="{2FB33875-0D7E-B082-934A-F03E4AEDB256}"/>
                </a:ext>
              </a:extLst>
            </p:cNvPr>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a:extLst>
                <a:ext uri="{FF2B5EF4-FFF2-40B4-BE49-F238E27FC236}">
                  <a16:creationId xmlns:a16="http://schemas.microsoft.com/office/drawing/2014/main" id="{A73737A0-37B9-FC33-D002-153C450F59BF}"/>
                </a:ext>
              </a:extLst>
            </p:cNvPr>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a:extLst>
                <a:ext uri="{FF2B5EF4-FFF2-40B4-BE49-F238E27FC236}">
                  <a16:creationId xmlns:a16="http://schemas.microsoft.com/office/drawing/2014/main" id="{F8C6FBC4-FC14-112C-4ADC-EB24C70D8A12}"/>
                </a:ext>
              </a:extLst>
            </p:cNvPr>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a:extLst>
                <a:ext uri="{FF2B5EF4-FFF2-40B4-BE49-F238E27FC236}">
                  <a16:creationId xmlns:a16="http://schemas.microsoft.com/office/drawing/2014/main" id="{04D81A33-2C5B-DD9C-20B8-DAA689CA46E9}"/>
                </a:ext>
              </a:extLst>
            </p:cNvPr>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a:extLst>
                <a:ext uri="{FF2B5EF4-FFF2-40B4-BE49-F238E27FC236}">
                  <a16:creationId xmlns:a16="http://schemas.microsoft.com/office/drawing/2014/main" id="{78FC7298-BACF-AF10-A4EC-896F90A403AE}"/>
                </a:ext>
              </a:extLst>
            </p:cNvPr>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a:extLst>
                <a:ext uri="{FF2B5EF4-FFF2-40B4-BE49-F238E27FC236}">
                  <a16:creationId xmlns:a16="http://schemas.microsoft.com/office/drawing/2014/main" id="{D0A85E94-B583-0B2D-928D-2F599B5AB89C}"/>
                </a:ext>
              </a:extLst>
            </p:cNvPr>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a:extLst>
                <a:ext uri="{FF2B5EF4-FFF2-40B4-BE49-F238E27FC236}">
                  <a16:creationId xmlns:a16="http://schemas.microsoft.com/office/drawing/2014/main" id="{7B0CCB98-D163-C729-76B5-335F6FBB194F}"/>
                </a:ext>
              </a:extLst>
            </p:cNvPr>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a:extLst>
                <a:ext uri="{FF2B5EF4-FFF2-40B4-BE49-F238E27FC236}">
                  <a16:creationId xmlns:a16="http://schemas.microsoft.com/office/drawing/2014/main" id="{8C9F73D0-55A8-6D48-9FC4-FD3006581639}"/>
                </a:ext>
              </a:extLst>
            </p:cNvPr>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a:extLst>
                <a:ext uri="{FF2B5EF4-FFF2-40B4-BE49-F238E27FC236}">
                  <a16:creationId xmlns:a16="http://schemas.microsoft.com/office/drawing/2014/main" id="{F994E4ED-737B-8C9E-AEF7-113BB1AD3959}"/>
                </a:ext>
              </a:extLst>
            </p:cNvPr>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a:extLst>
                <a:ext uri="{FF2B5EF4-FFF2-40B4-BE49-F238E27FC236}">
                  <a16:creationId xmlns:a16="http://schemas.microsoft.com/office/drawing/2014/main" id="{1149C852-B526-FA8F-B31C-7438826FE984}"/>
                </a:ext>
              </a:extLst>
            </p:cNvPr>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a:extLst>
                <a:ext uri="{FF2B5EF4-FFF2-40B4-BE49-F238E27FC236}">
                  <a16:creationId xmlns:a16="http://schemas.microsoft.com/office/drawing/2014/main" id="{54A28456-E41B-0B65-A06C-AF0D11C8A50F}"/>
                </a:ext>
              </a:extLst>
            </p:cNvPr>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a:extLst>
                <a:ext uri="{FF2B5EF4-FFF2-40B4-BE49-F238E27FC236}">
                  <a16:creationId xmlns:a16="http://schemas.microsoft.com/office/drawing/2014/main" id="{398DEFE1-C929-B960-D4F4-E1CF139474D3}"/>
                </a:ext>
              </a:extLst>
            </p:cNvPr>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a:extLst>
                <a:ext uri="{FF2B5EF4-FFF2-40B4-BE49-F238E27FC236}">
                  <a16:creationId xmlns:a16="http://schemas.microsoft.com/office/drawing/2014/main" id="{49789571-EB22-73C6-67AE-0A72337D67DE}"/>
                </a:ext>
              </a:extLst>
            </p:cNvPr>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a:extLst>
                <a:ext uri="{FF2B5EF4-FFF2-40B4-BE49-F238E27FC236}">
                  <a16:creationId xmlns:a16="http://schemas.microsoft.com/office/drawing/2014/main" id="{C2A94A81-A0A3-D739-27A6-0D947A911FEE}"/>
                </a:ext>
              </a:extLst>
            </p:cNvPr>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a:extLst>
                <a:ext uri="{FF2B5EF4-FFF2-40B4-BE49-F238E27FC236}">
                  <a16:creationId xmlns:a16="http://schemas.microsoft.com/office/drawing/2014/main" id="{45537D51-8DC6-46D4-878B-8831BD84190E}"/>
                </a:ext>
              </a:extLst>
            </p:cNvPr>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a:extLst>
                <a:ext uri="{FF2B5EF4-FFF2-40B4-BE49-F238E27FC236}">
                  <a16:creationId xmlns:a16="http://schemas.microsoft.com/office/drawing/2014/main" id="{9E157E8E-495A-79B2-A60A-9B50C11F563F}"/>
                </a:ext>
              </a:extLst>
            </p:cNvPr>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a:extLst>
                <a:ext uri="{FF2B5EF4-FFF2-40B4-BE49-F238E27FC236}">
                  <a16:creationId xmlns:a16="http://schemas.microsoft.com/office/drawing/2014/main" id="{0BFC8E58-1C7B-DF1F-894C-96A86B4577B3}"/>
                </a:ext>
              </a:extLst>
            </p:cNvPr>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a:extLst>
                <a:ext uri="{FF2B5EF4-FFF2-40B4-BE49-F238E27FC236}">
                  <a16:creationId xmlns:a16="http://schemas.microsoft.com/office/drawing/2014/main" id="{1EC3EF64-FA5E-8597-0A44-852BFB9470F9}"/>
                </a:ext>
              </a:extLst>
            </p:cNvPr>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a:extLst>
                <a:ext uri="{FF2B5EF4-FFF2-40B4-BE49-F238E27FC236}">
                  <a16:creationId xmlns:a16="http://schemas.microsoft.com/office/drawing/2014/main" id="{FC9E6339-7FB7-79F8-74E4-1E5376B42E30}"/>
                </a:ext>
              </a:extLst>
            </p:cNvPr>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a:extLst>
                <a:ext uri="{FF2B5EF4-FFF2-40B4-BE49-F238E27FC236}">
                  <a16:creationId xmlns:a16="http://schemas.microsoft.com/office/drawing/2014/main" id="{C2262A81-1EDC-D8DC-D470-B36EFCCEC815}"/>
                </a:ext>
              </a:extLst>
            </p:cNvPr>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a:extLst>
                <a:ext uri="{FF2B5EF4-FFF2-40B4-BE49-F238E27FC236}">
                  <a16:creationId xmlns:a16="http://schemas.microsoft.com/office/drawing/2014/main" id="{5107F251-3B37-EA3E-D57A-061A9E7623B2}"/>
                </a:ext>
              </a:extLst>
            </p:cNvPr>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a:extLst>
                <a:ext uri="{FF2B5EF4-FFF2-40B4-BE49-F238E27FC236}">
                  <a16:creationId xmlns:a16="http://schemas.microsoft.com/office/drawing/2014/main" id="{EEAD665F-573A-AA25-318A-1E58509B56B1}"/>
                </a:ext>
              </a:extLst>
            </p:cNvPr>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a:extLst>
              <a:ext uri="{FF2B5EF4-FFF2-40B4-BE49-F238E27FC236}">
                <a16:creationId xmlns:a16="http://schemas.microsoft.com/office/drawing/2014/main" id="{72B69542-43E1-D650-BEE5-7CB9BBA7D905}"/>
              </a:ext>
            </a:extLst>
          </p:cNvPr>
          <p:cNvSpPr txBox="1">
            <a:spLocks noGrp="1"/>
          </p:cNvSpPr>
          <p:nvPr>
            <p:ph type="title"/>
          </p:nvPr>
        </p:nvSpPr>
        <p:spPr>
          <a:xfrm>
            <a:off x="1148080" y="-113562"/>
            <a:ext cx="7647686" cy="11247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kern="100" dirty="0">
                <a:latin typeface="Lucida Calligraphy" panose="03010101010101010101" pitchFamily="66" charset="0"/>
                <a:cs typeface="Times New Roman" panose="02020603050405020304" pitchFamily="18" charset="0"/>
              </a:rPr>
              <a:t>Burn-Down Plan for Current Iteration</a:t>
            </a:r>
            <a:endParaRPr lang="en-US" sz="2800" dirty="0">
              <a:latin typeface="Lucida Calligraphy" panose="03010101010101010101" pitchFamily="66" charset="0"/>
              <a:cs typeface="Times New Roman" panose="02020603050405020304" pitchFamily="18" charset="0"/>
            </a:endParaRPr>
          </a:p>
        </p:txBody>
      </p:sp>
      <p:sp>
        <p:nvSpPr>
          <p:cNvPr id="918" name="Google Shape;918;p71">
            <a:extLst>
              <a:ext uri="{FF2B5EF4-FFF2-40B4-BE49-F238E27FC236}">
                <a16:creationId xmlns:a16="http://schemas.microsoft.com/office/drawing/2014/main" id="{03E41E5B-285E-C3DD-1679-964975EF07A5}"/>
              </a:ext>
            </a:extLst>
          </p:cNvPr>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burn-down</a:t>
            </a:r>
            <a:endParaRPr sz="1800" dirty="0"/>
          </a:p>
        </p:txBody>
      </p:sp>
      <p:grpSp>
        <p:nvGrpSpPr>
          <p:cNvPr id="914" name="Google Shape;914;p71">
            <a:extLst>
              <a:ext uri="{FF2B5EF4-FFF2-40B4-BE49-F238E27FC236}">
                <a16:creationId xmlns:a16="http://schemas.microsoft.com/office/drawing/2014/main" id="{89D0F66B-59B7-5ABA-FF15-8B697A6EFEBE}"/>
              </a:ext>
            </a:extLst>
          </p:cNvPr>
          <p:cNvGrpSpPr/>
          <p:nvPr/>
        </p:nvGrpSpPr>
        <p:grpSpPr>
          <a:xfrm>
            <a:off x="757116" y="874946"/>
            <a:ext cx="1796097" cy="1159206"/>
            <a:chOff x="3980482" y="558249"/>
            <a:chExt cx="1796097" cy="1159206"/>
          </a:xfrm>
        </p:grpSpPr>
        <p:sp>
          <p:nvSpPr>
            <p:cNvPr id="915" name="Google Shape;915;p71">
              <a:extLst>
                <a:ext uri="{FF2B5EF4-FFF2-40B4-BE49-F238E27FC236}">
                  <a16:creationId xmlns:a16="http://schemas.microsoft.com/office/drawing/2014/main" id="{2CD8C851-C43C-6A58-7083-6D36528C113B}"/>
                </a:ext>
              </a:extLst>
            </p:cNvPr>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a:extLst>
                <a:ext uri="{FF2B5EF4-FFF2-40B4-BE49-F238E27FC236}">
                  <a16:creationId xmlns:a16="http://schemas.microsoft.com/office/drawing/2014/main" id="{CA8566CC-9C57-C19C-BCF9-B69967B3EB25}"/>
                </a:ext>
              </a:extLst>
            </p:cNvPr>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a:extLst>
                <a:ext uri="{FF2B5EF4-FFF2-40B4-BE49-F238E27FC236}">
                  <a16:creationId xmlns:a16="http://schemas.microsoft.com/office/drawing/2014/main" id="{00716AD6-274B-8C67-F0A6-44A25C3A3561}"/>
                </a:ext>
              </a:extLst>
            </p:cNvPr>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913;p71">
            <a:extLst>
              <a:ext uri="{FF2B5EF4-FFF2-40B4-BE49-F238E27FC236}">
                <a16:creationId xmlns:a16="http://schemas.microsoft.com/office/drawing/2014/main" id="{12056F8A-8523-1655-6D76-EBA121E5401B}"/>
              </a:ext>
            </a:extLst>
          </p:cNvPr>
          <p:cNvSpPr txBox="1">
            <a:spLocks noGrp="1"/>
          </p:cNvSpPr>
          <p:nvPr>
            <p:ph type="subTitle" idx="1"/>
          </p:nvPr>
        </p:nvSpPr>
        <p:spPr>
          <a:xfrm>
            <a:off x="2824864" y="727676"/>
            <a:ext cx="6227695" cy="3927849"/>
          </a:xfrm>
          <a:prstGeom prst="rect">
            <a:avLst/>
          </a:prstGeom>
        </p:spPr>
        <p:txBody>
          <a:bodyPr spcFirstLastPara="1" wrap="square" lIns="91425" tIns="91425" rIns="91425" bIns="91425" anchor="ctr" anchorCtr="0">
            <a:noAutofit/>
          </a:bodyPr>
          <a:lstStyle/>
          <a:p>
            <a:pPr marL="0" indent="0" algn="just">
              <a:buNone/>
            </a:pPr>
            <a:r>
              <a:rPr lang="en-US" b="1" dirty="0">
                <a:solidFill>
                  <a:schemeClr val="bg2"/>
                </a:solidFill>
                <a:latin typeface="Rockwell" panose="02060603020205020403" pitchFamily="18" charset="0"/>
              </a:rPr>
              <a:t>Goal: </a:t>
            </a:r>
            <a:r>
              <a:rPr lang="en-US" dirty="0">
                <a:solidFill>
                  <a:schemeClr val="bg2"/>
                </a:solidFill>
                <a:latin typeface="Rockwell" panose="02060603020205020403" pitchFamily="18" charset="0"/>
              </a:rPr>
              <a:t>Reach 0 remaining story points by the end of Sprint 13.</a:t>
            </a:r>
          </a:p>
          <a:p>
            <a:pPr marL="0" indent="0" algn="just">
              <a:buNone/>
            </a:pPr>
            <a:endParaRPr lang="en-US" dirty="0">
              <a:solidFill>
                <a:schemeClr val="bg2"/>
              </a:solidFill>
              <a:latin typeface="Rockwell" panose="02060603020205020403" pitchFamily="18" charset="0"/>
            </a:endParaRPr>
          </a:p>
          <a:p>
            <a:pPr marL="0" indent="0" algn="just">
              <a:buNone/>
            </a:pPr>
            <a:r>
              <a:rPr lang="en-US" b="1" dirty="0">
                <a:solidFill>
                  <a:schemeClr val="bg2"/>
                </a:solidFill>
                <a:latin typeface="Rockwell" panose="02060603020205020403" pitchFamily="18" charset="0"/>
              </a:rPr>
              <a:t>Progress:</a:t>
            </a:r>
          </a:p>
          <a:p>
            <a:pPr marL="0" indent="0" algn="just">
              <a:buNone/>
            </a:pPr>
            <a:endParaRPr lang="en-US" b="1" dirty="0">
              <a:solidFill>
                <a:schemeClr val="bg2"/>
              </a:solidFill>
              <a:latin typeface="Rockwell" panose="02060603020205020403" pitchFamily="18" charset="0"/>
            </a:endParaRPr>
          </a:p>
          <a:p>
            <a:pPr marL="0" indent="0" algn="just">
              <a:buNone/>
            </a:pPr>
            <a:r>
              <a:rPr lang="en-US" dirty="0">
                <a:solidFill>
                  <a:schemeClr val="bg2"/>
                </a:solidFill>
                <a:latin typeface="Rockwell" panose="02060603020205020403" pitchFamily="18" charset="0"/>
              </a:rPr>
              <a:t>Despite minor variations during the mid-sprints (typical in Agile projects), the team consistently worked toward reducing the workload.</a:t>
            </a:r>
          </a:p>
          <a:p>
            <a:pPr marL="0" indent="0" algn="just">
              <a:buNone/>
            </a:pPr>
            <a:endParaRPr lang="en-US" dirty="0">
              <a:solidFill>
                <a:schemeClr val="bg2"/>
              </a:solidFill>
              <a:latin typeface="Rockwell" panose="02060603020205020403" pitchFamily="18" charset="0"/>
            </a:endParaRPr>
          </a:p>
          <a:p>
            <a:pPr marL="0" indent="0" algn="just">
              <a:buNone/>
            </a:pPr>
            <a:r>
              <a:rPr lang="en-US" dirty="0">
                <a:solidFill>
                  <a:schemeClr val="bg2"/>
                </a:solidFill>
                <a:latin typeface="Rockwell" panose="02060603020205020403" pitchFamily="18" charset="0"/>
              </a:rPr>
              <a:t>Gradual and disciplined progress ensured that by Sprint 13, all pending work was completed, achieving a full burndown to zero before the final delivery.</a:t>
            </a:r>
          </a:p>
        </p:txBody>
      </p:sp>
    </p:spTree>
    <p:extLst>
      <p:ext uri="{BB962C8B-B14F-4D97-AF65-F5344CB8AC3E}">
        <p14:creationId xmlns:p14="http://schemas.microsoft.com/office/powerpoint/2010/main" val="329347574"/>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theme/theme1.xml><?xml version="1.0" encoding="utf-8"?>
<a:theme xmlns:a="http://schemas.openxmlformats.org/drawingml/2006/main" name="Generation of '27 by Slidesgo">
  <a:themeElements>
    <a:clrScheme name="Simple Light">
      <a:dk1>
        <a:srgbClr val="000000"/>
      </a:dk1>
      <a:lt1>
        <a:srgbClr val="FFFFFF"/>
      </a:lt1>
      <a:dk2>
        <a:srgbClr val="7F694C"/>
      </a:dk2>
      <a:lt2>
        <a:srgbClr val="E0DAC8"/>
      </a:lt2>
      <a:accent1>
        <a:srgbClr val="E7D8AC"/>
      </a:accent1>
      <a:accent2>
        <a:srgbClr val="BEB296"/>
      </a:accent2>
      <a:accent3>
        <a:srgbClr val="8A7C5C"/>
      </a:accent3>
      <a:accent4>
        <a:srgbClr val="BB9245"/>
      </a:accent4>
      <a:accent5>
        <a:srgbClr val="D8D0B7"/>
      </a:accent5>
      <a:accent6>
        <a:srgbClr val="FFF1C6"/>
      </a:accent6>
      <a:hlink>
        <a:srgbClr val="7F69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A064065-D914-4FF2-A5DA-C0F5C4853ABE}">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2694</TotalTime>
  <Words>1242</Words>
  <Application>Microsoft Office PowerPoint</Application>
  <PresentationFormat>On-screen Show (16:9)</PresentationFormat>
  <Paragraphs>132</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Roboto</vt:lpstr>
      <vt:lpstr>Engravers MT</vt:lpstr>
      <vt:lpstr>Rockwell</vt:lpstr>
      <vt:lpstr>Lucida Calligraphy</vt:lpstr>
      <vt:lpstr>Castellar</vt:lpstr>
      <vt:lpstr>Arial</vt:lpstr>
      <vt:lpstr>Libre Baskerville</vt:lpstr>
      <vt:lpstr>Generation of '27 by Slidesgo</vt:lpstr>
      <vt:lpstr>LMU EVENTFLOW</vt:lpstr>
      <vt:lpstr>Purpose of project</vt:lpstr>
      <vt:lpstr>Project goals</vt:lpstr>
      <vt:lpstr>Project description</vt:lpstr>
      <vt:lpstr>Data Flow</vt:lpstr>
      <vt:lpstr>Project planning</vt:lpstr>
      <vt:lpstr> Burn-Up Plan for Project</vt:lpstr>
      <vt:lpstr> Burn-Up Chart</vt:lpstr>
      <vt:lpstr>Burn-Down Plan for Current Iteration</vt:lpstr>
      <vt:lpstr> Burn-Down Chart</vt:lpstr>
      <vt:lpstr>Agile Methodology – Scrum</vt:lpstr>
      <vt:lpstr>Agile Methodology – Scrum</vt:lpstr>
      <vt:lpstr>DEMO</vt:lpstr>
      <vt:lpstr>Project Challenges </vt:lpstr>
      <vt:lpstr>Project Challenges </vt:lpstr>
      <vt:lpstr> Changes During Development </vt:lpstr>
      <vt:lpstr>Thank You! (Questions Please…)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 Coloring</dc:title>
  <dc:creator>VRAJ PATEL</dc:creator>
  <cp:lastModifiedBy>VRAJ PATEL</cp:lastModifiedBy>
  <cp:revision>114</cp:revision>
  <dcterms:modified xsi:type="dcterms:W3CDTF">2025-04-30T03:25:01Z</dcterms:modified>
</cp:coreProperties>
</file>